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4" r:id="rId2"/>
    <p:sldId id="269" r:id="rId3"/>
    <p:sldId id="279" r:id="rId4"/>
    <p:sldId id="280" r:id="rId5"/>
    <p:sldId id="282" r:id="rId6"/>
    <p:sldId id="283" r:id="rId7"/>
    <p:sldId id="284" r:id="rId8"/>
    <p:sldId id="285" r:id="rId9"/>
    <p:sldId id="293" r:id="rId10"/>
    <p:sldId id="292" r:id="rId11"/>
    <p:sldId id="295" r:id="rId12"/>
    <p:sldId id="286" r:id="rId13"/>
    <p:sldId id="290" r:id="rId14"/>
    <p:sldId id="294" r:id="rId15"/>
    <p:sldId id="296" r:id="rId16"/>
    <p:sldId id="297" r:id="rId17"/>
    <p:sldId id="298" r:id="rId1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39"/>
    <a:srgbClr val="321E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2E573A-E218-4D4B-93F1-B6F128C3A0C3}" v="3" dt="2025-05-27T12:01:17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 autoAdjust="0"/>
  </p:normalViewPr>
  <p:slideViewPr>
    <p:cSldViewPr>
      <p:cViewPr varScale="1">
        <p:scale>
          <a:sx n="148" d="100"/>
          <a:sy n="148" d="100"/>
        </p:scale>
        <p:origin x="288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lipkumar Choudary Ratnala (HV)" userId="e25690c5-5a06-4270-9aa6-e98b15ddfcd3" providerId="ADAL" clId="{AC8A5E23-26D8-4DB6-814A-890BEFD4AD62}"/>
    <pc:docChg chg="custSel delSld modSld">
      <pc:chgData name="Dilipkumar Choudary Ratnala (HV)" userId="e25690c5-5a06-4270-9aa6-e98b15ddfcd3" providerId="ADAL" clId="{AC8A5E23-26D8-4DB6-814A-890BEFD4AD62}" dt="2025-03-25T04:44:16.849" v="4639" actId="1076"/>
      <pc:docMkLst>
        <pc:docMk/>
      </pc:docMkLst>
      <pc:sldChg chg="del">
        <pc:chgData name="Dilipkumar Choudary Ratnala (HV)" userId="e25690c5-5a06-4270-9aa6-e98b15ddfcd3" providerId="ADAL" clId="{AC8A5E23-26D8-4DB6-814A-890BEFD4AD62}" dt="2025-03-19T22:37:58.275" v="0" actId="47"/>
        <pc:sldMkLst>
          <pc:docMk/>
          <pc:sldMk cId="0" sldId="256"/>
        </pc:sldMkLst>
      </pc:sldChg>
      <pc:sldChg chg="addSp modSp mod">
        <pc:chgData name="Dilipkumar Choudary Ratnala (HV)" userId="e25690c5-5a06-4270-9aa6-e98b15ddfcd3" providerId="ADAL" clId="{AC8A5E23-26D8-4DB6-814A-890BEFD4AD62}" dt="2025-03-20T08:19:35.780" v="4145" actId="20577"/>
        <pc:sldMkLst>
          <pc:docMk/>
          <pc:sldMk cId="0" sldId="269"/>
        </pc:sldMkLst>
        <pc:spChg chg="add mod">
          <ac:chgData name="Dilipkumar Choudary Ratnala (HV)" userId="e25690c5-5a06-4270-9aa6-e98b15ddfcd3" providerId="ADAL" clId="{AC8A5E23-26D8-4DB6-814A-890BEFD4AD62}" dt="2025-03-20T08:19:35.780" v="4145" actId="20577"/>
          <ac:spMkLst>
            <pc:docMk/>
            <pc:sldMk cId="0" sldId="269"/>
            <ac:spMk id="2" creationId="{A41F7F17-F5EB-C402-AC01-F2004A4125C7}"/>
          </ac:spMkLst>
        </pc:spChg>
      </pc:sldChg>
      <pc:sldChg chg="del">
        <pc:chgData name="Dilipkumar Choudary Ratnala (HV)" userId="e25690c5-5a06-4270-9aa6-e98b15ddfcd3" providerId="ADAL" clId="{AC8A5E23-26D8-4DB6-814A-890BEFD4AD62}" dt="2025-03-19T22:38:03.204" v="2" actId="47"/>
        <pc:sldMkLst>
          <pc:docMk/>
          <pc:sldMk cId="0" sldId="272"/>
        </pc:sldMkLst>
      </pc:sldChg>
      <pc:sldChg chg="addSp modSp mod">
        <pc:chgData name="Dilipkumar Choudary Ratnala (HV)" userId="e25690c5-5a06-4270-9aa6-e98b15ddfcd3" providerId="ADAL" clId="{AC8A5E23-26D8-4DB6-814A-890BEFD4AD62}" dt="2025-03-24T22:15:25.283" v="4584" actId="20577"/>
        <pc:sldMkLst>
          <pc:docMk/>
          <pc:sldMk cId="0" sldId="274"/>
        </pc:sldMkLst>
        <pc:spChg chg="add mod">
          <ac:chgData name="Dilipkumar Choudary Ratnala (HV)" userId="e25690c5-5a06-4270-9aa6-e98b15ddfcd3" providerId="ADAL" clId="{AC8A5E23-26D8-4DB6-814A-890BEFD4AD62}" dt="2025-03-20T20:41:50.137" v="4548" actId="1076"/>
          <ac:spMkLst>
            <pc:docMk/>
            <pc:sldMk cId="0" sldId="274"/>
            <ac:spMk id="2" creationId="{FA0BE0B5-26B2-1585-C863-51E3511458B1}"/>
          </ac:spMkLst>
        </pc:spChg>
        <pc:spChg chg="mod">
          <ac:chgData name="Dilipkumar Choudary Ratnala (HV)" userId="e25690c5-5a06-4270-9aa6-e98b15ddfcd3" providerId="ADAL" clId="{AC8A5E23-26D8-4DB6-814A-890BEFD4AD62}" dt="2025-03-24T22:15:25.283" v="4584" actId="20577"/>
          <ac:spMkLst>
            <pc:docMk/>
            <pc:sldMk cId="0" sldId="274"/>
            <ac:spMk id="6146" creationId="{AFCFF3B6-E5A0-4BD8-A696-6E240442C91D}"/>
          </ac:spMkLst>
        </pc:spChg>
        <pc:spChg chg="mod">
          <ac:chgData name="Dilipkumar Choudary Ratnala (HV)" userId="e25690c5-5a06-4270-9aa6-e98b15ddfcd3" providerId="ADAL" clId="{AC8A5E23-26D8-4DB6-814A-890BEFD4AD62}" dt="2025-03-20T20:42:33.614" v="4552" actId="255"/>
          <ac:spMkLst>
            <pc:docMk/>
            <pc:sldMk cId="0" sldId="274"/>
            <ac:spMk id="6147" creationId="{49BB26B9-6B62-473C-A7BC-2C91677E475C}"/>
          </ac:spMkLst>
        </pc:spChg>
        <pc:picChg chg="add mod">
          <ac:chgData name="Dilipkumar Choudary Ratnala (HV)" userId="e25690c5-5a06-4270-9aa6-e98b15ddfcd3" providerId="ADAL" clId="{AC8A5E23-26D8-4DB6-814A-890BEFD4AD62}" dt="2025-03-19T23:49:39.277" v="422" actId="1076"/>
          <ac:picMkLst>
            <pc:docMk/>
            <pc:sldMk cId="0" sldId="274"/>
            <ac:picMk id="3" creationId="{B381A7E7-ED98-B1D6-2870-6621D40E8A0D}"/>
          </ac:picMkLst>
        </pc:picChg>
      </pc:sldChg>
      <pc:sldChg chg="del">
        <pc:chgData name="Dilipkumar Choudary Ratnala (HV)" userId="e25690c5-5a06-4270-9aa6-e98b15ddfcd3" providerId="ADAL" clId="{AC8A5E23-26D8-4DB6-814A-890BEFD4AD62}" dt="2025-03-19T22:38:04.936" v="3" actId="47"/>
        <pc:sldMkLst>
          <pc:docMk/>
          <pc:sldMk cId="805088619" sldId="277"/>
        </pc:sldMkLst>
      </pc:sldChg>
      <pc:sldChg chg="del">
        <pc:chgData name="Dilipkumar Choudary Ratnala (HV)" userId="e25690c5-5a06-4270-9aa6-e98b15ddfcd3" providerId="ADAL" clId="{AC8A5E23-26D8-4DB6-814A-890BEFD4AD62}" dt="2025-03-19T22:37:58.937" v="1" actId="47"/>
        <pc:sldMkLst>
          <pc:docMk/>
          <pc:sldMk cId="4241929200" sldId="278"/>
        </pc:sldMkLst>
      </pc:sldChg>
      <pc:sldChg chg="addSp modSp mod">
        <pc:chgData name="Dilipkumar Choudary Ratnala (HV)" userId="e25690c5-5a06-4270-9aa6-e98b15ddfcd3" providerId="ADAL" clId="{AC8A5E23-26D8-4DB6-814A-890BEFD4AD62}" dt="2025-03-19T23:54:58.978" v="627" actId="20577"/>
        <pc:sldMkLst>
          <pc:docMk/>
          <pc:sldMk cId="2914348797" sldId="279"/>
        </pc:sldMkLst>
        <pc:spChg chg="add mod">
          <ac:chgData name="Dilipkumar Choudary Ratnala (HV)" userId="e25690c5-5a06-4270-9aa6-e98b15ddfcd3" providerId="ADAL" clId="{AC8A5E23-26D8-4DB6-814A-890BEFD4AD62}" dt="2025-03-19T23:54:58.978" v="627" actId="20577"/>
          <ac:spMkLst>
            <pc:docMk/>
            <pc:sldMk cId="2914348797" sldId="279"/>
            <ac:spMk id="14" creationId="{A61A29EB-BA26-AD7E-9C2E-5E3BEF2A9EC0}"/>
          </ac:spMkLst>
        </pc:spChg>
      </pc:sldChg>
      <pc:sldChg chg="addSp modSp mod">
        <pc:chgData name="Dilipkumar Choudary Ratnala (HV)" userId="e25690c5-5a06-4270-9aa6-e98b15ddfcd3" providerId="ADAL" clId="{AC8A5E23-26D8-4DB6-814A-890BEFD4AD62}" dt="2025-03-20T12:13:37.860" v="4341" actId="1076"/>
        <pc:sldMkLst>
          <pc:docMk/>
          <pc:sldMk cId="758218829" sldId="280"/>
        </pc:sldMkLst>
        <pc:spChg chg="mod">
          <ac:chgData name="Dilipkumar Choudary Ratnala (HV)" userId="e25690c5-5a06-4270-9aa6-e98b15ddfcd3" providerId="ADAL" clId="{AC8A5E23-26D8-4DB6-814A-890BEFD4AD62}" dt="2025-03-20T12:13:32.551" v="4340" actId="1076"/>
          <ac:spMkLst>
            <pc:docMk/>
            <pc:sldMk cId="758218829" sldId="280"/>
            <ac:spMk id="8" creationId="{EF361E16-3A03-6DCD-F0F1-063A1E0CB1A3}"/>
          </ac:spMkLst>
        </pc:spChg>
        <pc:spChg chg="mod">
          <ac:chgData name="Dilipkumar Choudary Ratnala (HV)" userId="e25690c5-5a06-4270-9aa6-e98b15ddfcd3" providerId="ADAL" clId="{AC8A5E23-26D8-4DB6-814A-890BEFD4AD62}" dt="2025-03-20T12:13:32.551" v="4340" actId="1076"/>
          <ac:spMkLst>
            <pc:docMk/>
            <pc:sldMk cId="758218829" sldId="280"/>
            <ac:spMk id="9" creationId="{42B4AD98-8EA1-AC55-84D4-F3D58112635D}"/>
          </ac:spMkLst>
        </pc:spChg>
        <pc:spChg chg="add mod">
          <ac:chgData name="Dilipkumar Choudary Ratnala (HV)" userId="e25690c5-5a06-4270-9aa6-e98b15ddfcd3" providerId="ADAL" clId="{AC8A5E23-26D8-4DB6-814A-890BEFD4AD62}" dt="2025-03-19T23:54:48.251" v="613" actId="20577"/>
          <ac:spMkLst>
            <pc:docMk/>
            <pc:sldMk cId="758218829" sldId="280"/>
            <ac:spMk id="10" creationId="{F7C5B13B-D0F5-22A9-ECD1-E705F407FD87}"/>
          </ac:spMkLst>
        </pc:spChg>
        <pc:picChg chg="mod">
          <ac:chgData name="Dilipkumar Choudary Ratnala (HV)" userId="e25690c5-5a06-4270-9aa6-e98b15ddfcd3" providerId="ADAL" clId="{AC8A5E23-26D8-4DB6-814A-890BEFD4AD62}" dt="2025-03-20T12:13:37.860" v="4341" actId="1076"/>
          <ac:picMkLst>
            <pc:docMk/>
            <pc:sldMk cId="758218829" sldId="280"/>
            <ac:picMk id="2" creationId="{74919FCA-9B81-5F60-BF66-151A5AF6D923}"/>
          </ac:picMkLst>
        </pc:picChg>
        <pc:picChg chg="mod">
          <ac:chgData name="Dilipkumar Choudary Ratnala (HV)" userId="e25690c5-5a06-4270-9aa6-e98b15ddfcd3" providerId="ADAL" clId="{AC8A5E23-26D8-4DB6-814A-890BEFD4AD62}" dt="2025-03-20T12:13:32.551" v="4340" actId="1076"/>
          <ac:picMkLst>
            <pc:docMk/>
            <pc:sldMk cId="758218829" sldId="280"/>
            <ac:picMk id="4" creationId="{61786552-DEF1-B462-2DA0-2A31DD4D69D8}"/>
          </ac:picMkLst>
        </pc:picChg>
        <pc:picChg chg="mod">
          <ac:chgData name="Dilipkumar Choudary Ratnala (HV)" userId="e25690c5-5a06-4270-9aa6-e98b15ddfcd3" providerId="ADAL" clId="{AC8A5E23-26D8-4DB6-814A-890BEFD4AD62}" dt="2025-03-20T12:13:32.551" v="4340" actId="1076"/>
          <ac:picMkLst>
            <pc:docMk/>
            <pc:sldMk cId="758218829" sldId="280"/>
            <ac:picMk id="5" creationId="{4691CD07-6E86-C237-5CAE-BF351C51247F}"/>
          </ac:picMkLst>
        </pc:picChg>
        <pc:picChg chg="mod">
          <ac:chgData name="Dilipkumar Choudary Ratnala (HV)" userId="e25690c5-5a06-4270-9aa6-e98b15ddfcd3" providerId="ADAL" clId="{AC8A5E23-26D8-4DB6-814A-890BEFD4AD62}" dt="2025-03-20T12:13:32.551" v="4340" actId="1076"/>
          <ac:picMkLst>
            <pc:docMk/>
            <pc:sldMk cId="758218829" sldId="280"/>
            <ac:picMk id="6" creationId="{CCF1258F-8ECD-1CE3-9033-C1A375CD6311}"/>
          </ac:picMkLst>
        </pc:picChg>
        <pc:picChg chg="mod">
          <ac:chgData name="Dilipkumar Choudary Ratnala (HV)" userId="e25690c5-5a06-4270-9aa6-e98b15ddfcd3" providerId="ADAL" clId="{AC8A5E23-26D8-4DB6-814A-890BEFD4AD62}" dt="2025-03-20T12:13:32.551" v="4340" actId="1076"/>
          <ac:picMkLst>
            <pc:docMk/>
            <pc:sldMk cId="758218829" sldId="280"/>
            <ac:picMk id="7" creationId="{B653905A-AD63-0967-7981-57A01847DE0B}"/>
          </ac:picMkLst>
        </pc:picChg>
      </pc:sldChg>
      <pc:sldChg chg="addSp modSp mod">
        <pc:chgData name="Dilipkumar Choudary Ratnala (HV)" userId="e25690c5-5a06-4270-9aa6-e98b15ddfcd3" providerId="ADAL" clId="{AC8A5E23-26D8-4DB6-814A-890BEFD4AD62}" dt="2025-03-20T00:03:36.401" v="984" actId="207"/>
        <pc:sldMkLst>
          <pc:docMk/>
          <pc:sldMk cId="3810139855" sldId="282"/>
        </pc:sldMkLst>
        <pc:spChg chg="add mod">
          <ac:chgData name="Dilipkumar Choudary Ratnala (HV)" userId="e25690c5-5a06-4270-9aa6-e98b15ddfcd3" providerId="ADAL" clId="{AC8A5E23-26D8-4DB6-814A-890BEFD4AD62}" dt="2025-03-19T23:58:26.432" v="670" actId="20577"/>
          <ac:spMkLst>
            <pc:docMk/>
            <pc:sldMk cId="3810139855" sldId="282"/>
            <ac:spMk id="4" creationId="{64B7C79F-D96D-3C51-CB18-0D24C96AEB48}"/>
          </ac:spMkLst>
        </pc:spChg>
        <pc:spChg chg="add mod">
          <ac:chgData name="Dilipkumar Choudary Ratnala (HV)" userId="e25690c5-5a06-4270-9aa6-e98b15ddfcd3" providerId="ADAL" clId="{AC8A5E23-26D8-4DB6-814A-890BEFD4AD62}" dt="2025-03-20T00:03:36.401" v="984" actId="207"/>
          <ac:spMkLst>
            <pc:docMk/>
            <pc:sldMk cId="3810139855" sldId="282"/>
            <ac:spMk id="5" creationId="{D9591F9A-FB54-D7F1-D333-B84F3AFF563F}"/>
          </ac:spMkLst>
        </pc:spChg>
        <pc:spChg chg="add mod">
          <ac:chgData name="Dilipkumar Choudary Ratnala (HV)" userId="e25690c5-5a06-4270-9aa6-e98b15ddfcd3" providerId="ADAL" clId="{AC8A5E23-26D8-4DB6-814A-890BEFD4AD62}" dt="2025-03-20T00:03:25.441" v="983" actId="207"/>
          <ac:spMkLst>
            <pc:docMk/>
            <pc:sldMk cId="3810139855" sldId="282"/>
            <ac:spMk id="6" creationId="{C657F060-1151-F337-F9C0-7E25E8F86B44}"/>
          </ac:spMkLst>
        </pc:spChg>
        <pc:picChg chg="mod">
          <ac:chgData name="Dilipkumar Choudary Ratnala (HV)" userId="e25690c5-5a06-4270-9aa6-e98b15ddfcd3" providerId="ADAL" clId="{AC8A5E23-26D8-4DB6-814A-890BEFD4AD62}" dt="2025-03-20T00:01:32.784" v="901" actId="1076"/>
          <ac:picMkLst>
            <pc:docMk/>
            <pc:sldMk cId="3810139855" sldId="282"/>
            <ac:picMk id="2" creationId="{9E88FBAA-3ADD-8F85-DAA3-B5C1367D871E}"/>
          </ac:picMkLst>
        </pc:picChg>
      </pc:sldChg>
      <pc:sldChg chg="addSp modSp mod">
        <pc:chgData name="Dilipkumar Choudary Ratnala (HV)" userId="e25690c5-5a06-4270-9aa6-e98b15ddfcd3" providerId="ADAL" clId="{AC8A5E23-26D8-4DB6-814A-890BEFD4AD62}" dt="2025-03-19T23:59:36.720" v="769" actId="20577"/>
        <pc:sldMkLst>
          <pc:docMk/>
          <pc:sldMk cId="2379165530" sldId="283"/>
        </pc:sldMkLst>
        <pc:spChg chg="add mod">
          <ac:chgData name="Dilipkumar Choudary Ratnala (HV)" userId="e25690c5-5a06-4270-9aa6-e98b15ddfcd3" providerId="ADAL" clId="{AC8A5E23-26D8-4DB6-814A-890BEFD4AD62}" dt="2025-03-19T23:59:36.720" v="769" actId="20577"/>
          <ac:spMkLst>
            <pc:docMk/>
            <pc:sldMk cId="2379165530" sldId="283"/>
            <ac:spMk id="5" creationId="{BD9DCBFA-35ED-3FDF-2F12-97CA358F5DF1}"/>
          </ac:spMkLst>
        </pc:spChg>
      </pc:sldChg>
      <pc:sldChg chg="addSp modSp mod">
        <pc:chgData name="Dilipkumar Choudary Ratnala (HV)" userId="e25690c5-5a06-4270-9aa6-e98b15ddfcd3" providerId="ADAL" clId="{AC8A5E23-26D8-4DB6-814A-890BEFD4AD62}" dt="2025-03-20T00:06:10.389" v="1070" actId="20577"/>
        <pc:sldMkLst>
          <pc:docMk/>
          <pc:sldMk cId="691363436" sldId="284"/>
        </pc:sldMkLst>
        <pc:spChg chg="add mod">
          <ac:chgData name="Dilipkumar Choudary Ratnala (HV)" userId="e25690c5-5a06-4270-9aa6-e98b15ddfcd3" providerId="ADAL" clId="{AC8A5E23-26D8-4DB6-814A-890BEFD4AD62}" dt="2025-03-20T00:05:34.960" v="1026" actId="20577"/>
          <ac:spMkLst>
            <pc:docMk/>
            <pc:sldMk cId="691363436" sldId="284"/>
            <ac:spMk id="2" creationId="{8E11B222-FE97-FEB8-3531-81DEF3A777A4}"/>
          </ac:spMkLst>
        </pc:spChg>
        <pc:spChg chg="add mod">
          <ac:chgData name="Dilipkumar Choudary Ratnala (HV)" userId="e25690c5-5a06-4270-9aa6-e98b15ddfcd3" providerId="ADAL" clId="{AC8A5E23-26D8-4DB6-814A-890BEFD4AD62}" dt="2025-03-20T00:06:10.389" v="1070" actId="20577"/>
          <ac:spMkLst>
            <pc:docMk/>
            <pc:sldMk cId="691363436" sldId="284"/>
            <ac:spMk id="4" creationId="{EDCEA846-85A7-C151-EE72-4165EF7D940E}"/>
          </ac:spMkLst>
        </pc:spChg>
      </pc:sldChg>
      <pc:sldChg chg="addSp modSp mod">
        <pc:chgData name="Dilipkumar Choudary Ratnala (HV)" userId="e25690c5-5a06-4270-9aa6-e98b15ddfcd3" providerId="ADAL" clId="{AC8A5E23-26D8-4DB6-814A-890BEFD4AD62}" dt="2025-03-20T08:23:30.377" v="4154" actId="1076"/>
        <pc:sldMkLst>
          <pc:docMk/>
          <pc:sldMk cId="3172416774" sldId="285"/>
        </pc:sldMkLst>
        <pc:spChg chg="add mod">
          <ac:chgData name="Dilipkumar Choudary Ratnala (HV)" userId="e25690c5-5a06-4270-9aa6-e98b15ddfcd3" providerId="ADAL" clId="{AC8A5E23-26D8-4DB6-814A-890BEFD4AD62}" dt="2025-03-20T00:07:58.721" v="1153" actId="20577"/>
          <ac:spMkLst>
            <pc:docMk/>
            <pc:sldMk cId="3172416774" sldId="285"/>
            <ac:spMk id="2" creationId="{3F83715D-5C90-44B7-AE08-99912414D078}"/>
          </ac:spMkLst>
        </pc:spChg>
        <pc:picChg chg="mod">
          <ac:chgData name="Dilipkumar Choudary Ratnala (HV)" userId="e25690c5-5a06-4270-9aa6-e98b15ddfcd3" providerId="ADAL" clId="{AC8A5E23-26D8-4DB6-814A-890BEFD4AD62}" dt="2025-03-20T08:20:38.125" v="4146" actId="1076"/>
          <ac:picMkLst>
            <pc:docMk/>
            <pc:sldMk cId="3172416774" sldId="285"/>
            <ac:picMk id="4" creationId="{1BDADD30-8A4B-7C18-0885-F28545B9B979}"/>
          </ac:picMkLst>
        </pc:picChg>
        <pc:picChg chg="add mod">
          <ac:chgData name="Dilipkumar Choudary Ratnala (HV)" userId="e25690c5-5a06-4270-9aa6-e98b15ddfcd3" providerId="ADAL" clId="{AC8A5E23-26D8-4DB6-814A-890BEFD4AD62}" dt="2025-03-20T08:23:30.377" v="4154" actId="1076"/>
          <ac:picMkLst>
            <pc:docMk/>
            <pc:sldMk cId="3172416774" sldId="285"/>
            <ac:picMk id="6" creationId="{5D24939E-35C7-3E4D-B245-A7AB062A8000}"/>
          </ac:picMkLst>
        </pc:picChg>
      </pc:sldChg>
      <pc:sldChg chg="addSp delSp modSp mod">
        <pc:chgData name="Dilipkumar Choudary Ratnala (HV)" userId="e25690c5-5a06-4270-9aa6-e98b15ddfcd3" providerId="ADAL" clId="{AC8A5E23-26D8-4DB6-814A-890BEFD4AD62}" dt="2025-03-20T20:08:37.234" v="4373" actId="478"/>
        <pc:sldMkLst>
          <pc:docMk/>
          <pc:sldMk cId="1010129324" sldId="286"/>
        </pc:sldMkLst>
        <pc:spChg chg="mod">
          <ac:chgData name="Dilipkumar Choudary Ratnala (HV)" userId="e25690c5-5a06-4270-9aa6-e98b15ddfcd3" providerId="ADAL" clId="{AC8A5E23-26D8-4DB6-814A-890BEFD4AD62}" dt="2025-03-20T00:13:25.090" v="1419" actId="1076"/>
          <ac:spMkLst>
            <pc:docMk/>
            <pc:sldMk cId="1010129324" sldId="286"/>
            <ac:spMk id="7" creationId="{04E073A9-BBF3-9179-CF4A-0DA99BCE9787}"/>
          </ac:spMkLst>
        </pc:spChg>
      </pc:sldChg>
      <pc:sldChg chg="addSp modSp mod">
        <pc:chgData name="Dilipkumar Choudary Ratnala (HV)" userId="e25690c5-5a06-4270-9aa6-e98b15ddfcd3" providerId="ADAL" clId="{AC8A5E23-26D8-4DB6-814A-890BEFD4AD62}" dt="2025-03-20T00:17:07.809" v="1555" actId="20577"/>
        <pc:sldMkLst>
          <pc:docMk/>
          <pc:sldMk cId="743559283" sldId="290"/>
        </pc:sldMkLst>
        <pc:spChg chg="add mod">
          <ac:chgData name="Dilipkumar Choudary Ratnala (HV)" userId="e25690c5-5a06-4270-9aa6-e98b15ddfcd3" providerId="ADAL" clId="{AC8A5E23-26D8-4DB6-814A-890BEFD4AD62}" dt="2025-03-20T00:17:07.809" v="1555" actId="20577"/>
          <ac:spMkLst>
            <pc:docMk/>
            <pc:sldMk cId="743559283" sldId="290"/>
            <ac:spMk id="5" creationId="{5A8A608B-30CB-1D25-DE53-70CD3FF49FB0}"/>
          </ac:spMkLst>
        </pc:spChg>
        <pc:picChg chg="mod">
          <ac:chgData name="Dilipkumar Choudary Ratnala (HV)" userId="e25690c5-5a06-4270-9aa6-e98b15ddfcd3" providerId="ADAL" clId="{AC8A5E23-26D8-4DB6-814A-890BEFD4AD62}" dt="2025-03-20T00:16:44.185" v="1513" actId="1076"/>
          <ac:picMkLst>
            <pc:docMk/>
            <pc:sldMk cId="743559283" sldId="290"/>
            <ac:picMk id="2" creationId="{5BD3805D-D686-D52E-0876-521D1BA14B38}"/>
          </ac:picMkLst>
        </pc:picChg>
        <pc:picChg chg="mod">
          <ac:chgData name="Dilipkumar Choudary Ratnala (HV)" userId="e25690c5-5a06-4270-9aa6-e98b15ddfcd3" providerId="ADAL" clId="{AC8A5E23-26D8-4DB6-814A-890BEFD4AD62}" dt="2025-03-20T00:16:46.966" v="1514" actId="1076"/>
          <ac:picMkLst>
            <pc:docMk/>
            <pc:sldMk cId="743559283" sldId="290"/>
            <ac:picMk id="4" creationId="{74DB3448-95BB-E018-28E7-EB60FDF07F44}"/>
          </ac:picMkLst>
        </pc:picChg>
        <pc:picChg chg="mod">
          <ac:chgData name="Dilipkumar Choudary Ratnala (HV)" userId="e25690c5-5a06-4270-9aa6-e98b15ddfcd3" providerId="ADAL" clId="{AC8A5E23-26D8-4DB6-814A-890BEFD4AD62}" dt="2025-03-20T00:16:44.185" v="1513" actId="1076"/>
          <ac:picMkLst>
            <pc:docMk/>
            <pc:sldMk cId="743559283" sldId="290"/>
            <ac:picMk id="9" creationId="{E13C8DFB-34F3-8683-832A-7736D500F421}"/>
          </ac:picMkLst>
        </pc:picChg>
      </pc:sldChg>
      <pc:sldChg chg="del">
        <pc:chgData name="Dilipkumar Choudary Ratnala (HV)" userId="e25690c5-5a06-4270-9aa6-e98b15ddfcd3" providerId="ADAL" clId="{AC8A5E23-26D8-4DB6-814A-890BEFD4AD62}" dt="2025-03-19T22:38:58.497" v="42" actId="47"/>
        <pc:sldMkLst>
          <pc:docMk/>
          <pc:sldMk cId="2775762744" sldId="291"/>
        </pc:sldMkLst>
      </pc:sldChg>
      <pc:sldChg chg="modSp mod">
        <pc:chgData name="Dilipkumar Choudary Ratnala (HV)" userId="e25690c5-5a06-4270-9aa6-e98b15ddfcd3" providerId="ADAL" clId="{AC8A5E23-26D8-4DB6-814A-890BEFD4AD62}" dt="2025-03-20T20:09:17.733" v="4377" actId="20577"/>
        <pc:sldMkLst>
          <pc:docMk/>
          <pc:sldMk cId="2464300288" sldId="292"/>
        </pc:sldMkLst>
        <pc:spChg chg="mod">
          <ac:chgData name="Dilipkumar Choudary Ratnala (HV)" userId="e25690c5-5a06-4270-9aa6-e98b15ddfcd3" providerId="ADAL" clId="{AC8A5E23-26D8-4DB6-814A-890BEFD4AD62}" dt="2025-03-20T00:39:27.106" v="2950" actId="20577"/>
          <ac:spMkLst>
            <pc:docMk/>
            <pc:sldMk cId="2464300288" sldId="292"/>
            <ac:spMk id="9" creationId="{0277A0A1-2E5D-063F-CAB7-64675BAFCEF1}"/>
          </ac:spMkLst>
        </pc:spChg>
        <pc:spChg chg="mod">
          <ac:chgData name="Dilipkumar Choudary Ratnala (HV)" userId="e25690c5-5a06-4270-9aa6-e98b15ddfcd3" providerId="ADAL" clId="{AC8A5E23-26D8-4DB6-814A-890BEFD4AD62}" dt="2025-03-20T20:09:17.733" v="4377" actId="20577"/>
          <ac:spMkLst>
            <pc:docMk/>
            <pc:sldMk cId="2464300288" sldId="292"/>
            <ac:spMk id="10" creationId="{D014A9C7-CF6A-73D4-893A-E59C35A5836F}"/>
          </ac:spMkLst>
        </pc:spChg>
      </pc:sldChg>
      <pc:sldChg chg="modSp mod">
        <pc:chgData name="Dilipkumar Choudary Ratnala (HV)" userId="e25690c5-5a06-4270-9aa6-e98b15ddfcd3" providerId="ADAL" clId="{AC8A5E23-26D8-4DB6-814A-890BEFD4AD62}" dt="2025-03-20T20:02:20.958" v="4367" actId="207"/>
        <pc:sldMkLst>
          <pc:docMk/>
          <pc:sldMk cId="2691119830" sldId="293"/>
        </pc:sldMkLst>
        <pc:spChg chg="mod">
          <ac:chgData name="Dilipkumar Choudary Ratnala (HV)" userId="e25690c5-5a06-4270-9aa6-e98b15ddfcd3" providerId="ADAL" clId="{AC8A5E23-26D8-4DB6-814A-890BEFD4AD62}" dt="2025-03-20T20:01:44.021" v="4354" actId="207"/>
          <ac:spMkLst>
            <pc:docMk/>
            <pc:sldMk cId="2691119830" sldId="293"/>
            <ac:spMk id="8" creationId="{8BF11B95-A68D-22EF-3621-81F2C5DB9FE4}"/>
          </ac:spMkLst>
        </pc:spChg>
        <pc:spChg chg="mod">
          <ac:chgData name="Dilipkumar Choudary Ratnala (HV)" userId="e25690c5-5a06-4270-9aa6-e98b15ddfcd3" providerId="ADAL" clId="{AC8A5E23-26D8-4DB6-814A-890BEFD4AD62}" dt="2025-03-20T20:02:01.537" v="4360" actId="207"/>
          <ac:spMkLst>
            <pc:docMk/>
            <pc:sldMk cId="2691119830" sldId="293"/>
            <ac:spMk id="9" creationId="{E5BB9AFA-1A09-9635-AB9D-D4D1BDB78788}"/>
          </ac:spMkLst>
        </pc:spChg>
        <pc:spChg chg="mod">
          <ac:chgData name="Dilipkumar Choudary Ratnala (HV)" userId="e25690c5-5a06-4270-9aa6-e98b15ddfcd3" providerId="ADAL" clId="{AC8A5E23-26D8-4DB6-814A-890BEFD4AD62}" dt="2025-03-20T20:02:20.958" v="4367" actId="207"/>
          <ac:spMkLst>
            <pc:docMk/>
            <pc:sldMk cId="2691119830" sldId="293"/>
            <ac:spMk id="10" creationId="{BF2D723F-263A-E985-581D-6D5D04F5E8ED}"/>
          </ac:spMkLst>
        </pc:spChg>
      </pc:sldChg>
      <pc:sldChg chg="modSp mod">
        <pc:chgData name="Dilipkumar Choudary Ratnala (HV)" userId="e25690c5-5a06-4270-9aa6-e98b15ddfcd3" providerId="ADAL" clId="{AC8A5E23-26D8-4DB6-814A-890BEFD4AD62}" dt="2025-03-20T00:13:36.082" v="1420" actId="207"/>
        <pc:sldMkLst>
          <pc:docMk/>
          <pc:sldMk cId="1660312991" sldId="294"/>
        </pc:sldMkLst>
        <pc:spChg chg="mod">
          <ac:chgData name="Dilipkumar Choudary Ratnala (HV)" userId="e25690c5-5a06-4270-9aa6-e98b15ddfcd3" providerId="ADAL" clId="{AC8A5E23-26D8-4DB6-814A-890BEFD4AD62}" dt="2025-03-20T00:13:36.082" v="1420" actId="207"/>
          <ac:spMkLst>
            <pc:docMk/>
            <pc:sldMk cId="1660312991" sldId="294"/>
            <ac:spMk id="6" creationId="{FC3982D5-68F3-6707-747A-09E576C172C4}"/>
          </ac:spMkLst>
        </pc:spChg>
      </pc:sldChg>
      <pc:sldChg chg="addSp delSp modSp mod">
        <pc:chgData name="Dilipkumar Choudary Ratnala (HV)" userId="e25690c5-5a06-4270-9aa6-e98b15ddfcd3" providerId="ADAL" clId="{AC8A5E23-26D8-4DB6-814A-890BEFD4AD62}" dt="2025-03-20T00:12:56.800" v="1415"/>
        <pc:sldMkLst>
          <pc:docMk/>
          <pc:sldMk cId="1593096469" sldId="295"/>
        </pc:sldMkLst>
        <pc:spChg chg="add mod">
          <ac:chgData name="Dilipkumar Choudary Ratnala (HV)" userId="e25690c5-5a06-4270-9aa6-e98b15ddfcd3" providerId="ADAL" clId="{AC8A5E23-26D8-4DB6-814A-890BEFD4AD62}" dt="2025-03-20T00:11:28.282" v="1318" actId="15"/>
          <ac:spMkLst>
            <pc:docMk/>
            <pc:sldMk cId="1593096469" sldId="295"/>
            <ac:spMk id="11" creationId="{B1A12D77-1215-B571-D4B3-449D8A2B0681}"/>
          </ac:spMkLst>
        </pc:spChg>
        <pc:spChg chg="add mod">
          <ac:chgData name="Dilipkumar Choudary Ratnala (HV)" userId="e25690c5-5a06-4270-9aa6-e98b15ddfcd3" providerId="ADAL" clId="{AC8A5E23-26D8-4DB6-814A-890BEFD4AD62}" dt="2025-03-20T00:12:43.121" v="1414" actId="20577"/>
          <ac:spMkLst>
            <pc:docMk/>
            <pc:sldMk cId="1593096469" sldId="295"/>
            <ac:spMk id="12" creationId="{0219D15D-71B7-FBDF-1350-0DE72F29C483}"/>
          </ac:spMkLst>
        </pc:spChg>
        <pc:spChg chg="add mod">
          <ac:chgData name="Dilipkumar Choudary Ratnala (HV)" userId="e25690c5-5a06-4270-9aa6-e98b15ddfcd3" providerId="ADAL" clId="{AC8A5E23-26D8-4DB6-814A-890BEFD4AD62}" dt="2025-03-20T00:12:56.800" v="1415"/>
          <ac:spMkLst>
            <pc:docMk/>
            <pc:sldMk cId="1593096469" sldId="295"/>
            <ac:spMk id="13" creationId="{A18130EC-879F-BD45-B21E-BA7779CF0100}"/>
          </ac:spMkLst>
        </pc:spChg>
        <pc:picChg chg="mod">
          <ac:chgData name="Dilipkumar Choudary Ratnala (HV)" userId="e25690c5-5a06-4270-9aa6-e98b15ddfcd3" providerId="ADAL" clId="{AC8A5E23-26D8-4DB6-814A-890BEFD4AD62}" dt="2025-03-20T00:09:39.101" v="1157" actId="1076"/>
          <ac:picMkLst>
            <pc:docMk/>
            <pc:sldMk cId="1593096469" sldId="295"/>
            <ac:picMk id="2" creationId="{12E0D6F7-BB6C-4F0B-E91F-7952601D0D26}"/>
          </ac:picMkLst>
        </pc:picChg>
        <pc:picChg chg="add mod">
          <ac:chgData name="Dilipkumar Choudary Ratnala (HV)" userId="e25690c5-5a06-4270-9aa6-e98b15ddfcd3" providerId="ADAL" clId="{AC8A5E23-26D8-4DB6-814A-890BEFD4AD62}" dt="2025-03-20T00:09:41.196" v="1158" actId="1076"/>
          <ac:picMkLst>
            <pc:docMk/>
            <pc:sldMk cId="1593096469" sldId="295"/>
            <ac:picMk id="10" creationId="{9853825B-AB17-A328-CBB2-4AA3DBD26338}"/>
          </ac:picMkLst>
        </pc:picChg>
      </pc:sldChg>
      <pc:sldChg chg="addSp modSp mod">
        <pc:chgData name="Dilipkumar Choudary Ratnala (HV)" userId="e25690c5-5a06-4270-9aa6-e98b15ddfcd3" providerId="ADAL" clId="{AC8A5E23-26D8-4DB6-814A-890BEFD4AD62}" dt="2025-03-20T08:25:34.915" v="4337" actId="20577"/>
        <pc:sldMkLst>
          <pc:docMk/>
          <pc:sldMk cId="2278745010" sldId="296"/>
        </pc:sldMkLst>
        <pc:spChg chg="add mod">
          <ac:chgData name="Dilipkumar Choudary Ratnala (HV)" userId="e25690c5-5a06-4270-9aa6-e98b15ddfcd3" providerId="ADAL" clId="{AC8A5E23-26D8-4DB6-814A-890BEFD4AD62}" dt="2025-03-19T22:38:24.081" v="16" actId="20577"/>
          <ac:spMkLst>
            <pc:docMk/>
            <pc:sldMk cId="2278745010" sldId="296"/>
            <ac:spMk id="2" creationId="{8F1A30E8-67F3-A7ED-447E-1747631E7D2D}"/>
          </ac:spMkLst>
        </pc:spChg>
        <pc:spChg chg="add mod">
          <ac:chgData name="Dilipkumar Choudary Ratnala (HV)" userId="e25690c5-5a06-4270-9aa6-e98b15ddfcd3" providerId="ADAL" clId="{AC8A5E23-26D8-4DB6-814A-890BEFD4AD62}" dt="2025-03-20T08:25:34.915" v="4337" actId="20577"/>
          <ac:spMkLst>
            <pc:docMk/>
            <pc:sldMk cId="2278745010" sldId="296"/>
            <ac:spMk id="4" creationId="{1ED6053C-29F7-931A-226A-A598BEE1D9A2}"/>
          </ac:spMkLst>
        </pc:spChg>
      </pc:sldChg>
      <pc:sldChg chg="addSp modSp mod">
        <pc:chgData name="Dilipkumar Choudary Ratnala (HV)" userId="e25690c5-5a06-4270-9aa6-e98b15ddfcd3" providerId="ADAL" clId="{AC8A5E23-26D8-4DB6-814A-890BEFD4AD62}" dt="2025-03-20T00:37:22.671" v="2886" actId="1076"/>
        <pc:sldMkLst>
          <pc:docMk/>
          <pc:sldMk cId="3937390047" sldId="297"/>
        </pc:sldMkLst>
        <pc:spChg chg="add mod">
          <ac:chgData name="Dilipkumar Choudary Ratnala (HV)" userId="e25690c5-5a06-4270-9aa6-e98b15ddfcd3" providerId="ADAL" clId="{AC8A5E23-26D8-4DB6-814A-890BEFD4AD62}" dt="2025-03-19T22:38:48.081" v="41" actId="20577"/>
          <ac:spMkLst>
            <pc:docMk/>
            <pc:sldMk cId="3937390047" sldId="297"/>
            <ac:spMk id="2" creationId="{B9F44F7B-A584-FC5A-6DC2-A1015E4BE76D}"/>
          </ac:spMkLst>
        </pc:spChg>
        <pc:spChg chg="add mod">
          <ac:chgData name="Dilipkumar Choudary Ratnala (HV)" userId="e25690c5-5a06-4270-9aa6-e98b15ddfcd3" providerId="ADAL" clId="{AC8A5E23-26D8-4DB6-814A-890BEFD4AD62}" dt="2025-03-20T00:37:22.671" v="2886" actId="1076"/>
          <ac:spMkLst>
            <pc:docMk/>
            <pc:sldMk cId="3937390047" sldId="297"/>
            <ac:spMk id="4" creationId="{470C1B3C-486B-4274-1453-FA8D1D50B584}"/>
          </ac:spMkLst>
        </pc:spChg>
        <pc:spChg chg="add mod">
          <ac:chgData name="Dilipkumar Choudary Ratnala (HV)" userId="e25690c5-5a06-4270-9aa6-e98b15ddfcd3" providerId="ADAL" clId="{AC8A5E23-26D8-4DB6-814A-890BEFD4AD62}" dt="2025-03-20T00:35:56.770" v="2848" actId="1076"/>
          <ac:spMkLst>
            <pc:docMk/>
            <pc:sldMk cId="3937390047" sldId="297"/>
            <ac:spMk id="7" creationId="{94A6A1DE-6B21-8BB9-CA55-7BBD9F7F4539}"/>
          </ac:spMkLst>
        </pc:spChg>
        <pc:picChg chg="add mod">
          <ac:chgData name="Dilipkumar Choudary Ratnala (HV)" userId="e25690c5-5a06-4270-9aa6-e98b15ddfcd3" providerId="ADAL" clId="{AC8A5E23-26D8-4DB6-814A-890BEFD4AD62}" dt="2025-03-20T00:34:45.545" v="2842" actId="1076"/>
          <ac:picMkLst>
            <pc:docMk/>
            <pc:sldMk cId="3937390047" sldId="297"/>
            <ac:picMk id="5" creationId="{BB89809A-1660-10F8-0A92-EC62B83022E1}"/>
          </ac:picMkLst>
        </pc:picChg>
      </pc:sldChg>
      <pc:sldChg chg="addSp delSp modSp mod">
        <pc:chgData name="Dilipkumar Choudary Ratnala (HV)" userId="e25690c5-5a06-4270-9aa6-e98b15ddfcd3" providerId="ADAL" clId="{AC8A5E23-26D8-4DB6-814A-890BEFD4AD62}" dt="2025-03-25T04:44:16.849" v="4639" actId="1076"/>
        <pc:sldMkLst>
          <pc:docMk/>
          <pc:sldMk cId="3556691720" sldId="298"/>
        </pc:sldMkLst>
        <pc:spChg chg="add mod">
          <ac:chgData name="Dilipkumar Choudary Ratnala (HV)" userId="e25690c5-5a06-4270-9aa6-e98b15ddfcd3" providerId="ADAL" clId="{AC8A5E23-26D8-4DB6-814A-890BEFD4AD62}" dt="2025-03-24T22:43:38.683" v="4586" actId="1076"/>
          <ac:spMkLst>
            <pc:docMk/>
            <pc:sldMk cId="3556691720" sldId="298"/>
            <ac:spMk id="2" creationId="{9EFB63BD-F1E8-F5AD-4C85-9BD47702D9E6}"/>
          </ac:spMkLst>
        </pc:spChg>
        <pc:spChg chg="mod">
          <ac:chgData name="Dilipkumar Choudary Ratnala (HV)" userId="e25690c5-5a06-4270-9aa6-e98b15ddfcd3" providerId="ADAL" clId="{AC8A5E23-26D8-4DB6-814A-890BEFD4AD62}" dt="2025-03-25T04:42:40.175" v="4592" actId="122"/>
          <ac:spMkLst>
            <pc:docMk/>
            <pc:sldMk cId="3556691720" sldId="298"/>
            <ac:spMk id="9" creationId="{D799013A-1750-5B6B-0682-1F978CC076FF}"/>
          </ac:spMkLst>
        </pc:spChg>
        <pc:spChg chg="mod">
          <ac:chgData name="Dilipkumar Choudary Ratnala (HV)" userId="e25690c5-5a06-4270-9aa6-e98b15ddfcd3" providerId="ADAL" clId="{AC8A5E23-26D8-4DB6-814A-890BEFD4AD62}" dt="2025-03-25T04:42:44.149" v="4593" actId="122"/>
          <ac:spMkLst>
            <pc:docMk/>
            <pc:sldMk cId="3556691720" sldId="298"/>
            <ac:spMk id="10" creationId="{ECED998E-4A47-3549-8670-AADA6E77D0C8}"/>
          </ac:spMkLst>
        </pc:spChg>
        <pc:spChg chg="mod">
          <ac:chgData name="Dilipkumar Choudary Ratnala (HV)" userId="e25690c5-5a06-4270-9aa6-e98b15ddfcd3" providerId="ADAL" clId="{AC8A5E23-26D8-4DB6-814A-890BEFD4AD62}" dt="2025-03-25T04:42:47.541" v="4594" actId="122"/>
          <ac:spMkLst>
            <pc:docMk/>
            <pc:sldMk cId="3556691720" sldId="298"/>
            <ac:spMk id="11" creationId="{7E9D2F26-6EB2-6631-C7B6-55C30487AE7E}"/>
          </ac:spMkLst>
        </pc:spChg>
        <pc:spChg chg="mod">
          <ac:chgData name="Dilipkumar Choudary Ratnala (HV)" userId="e25690c5-5a06-4270-9aa6-e98b15ddfcd3" providerId="ADAL" clId="{AC8A5E23-26D8-4DB6-814A-890BEFD4AD62}" dt="2025-03-25T04:42:52.625" v="4595" actId="122"/>
          <ac:spMkLst>
            <pc:docMk/>
            <pc:sldMk cId="3556691720" sldId="298"/>
            <ac:spMk id="12" creationId="{7EFEC2C2-99C1-5109-570F-5DCA9AC25B67}"/>
          </ac:spMkLst>
        </pc:spChg>
        <pc:cxnChg chg="add mod">
          <ac:chgData name="Dilipkumar Choudary Ratnala (HV)" userId="e25690c5-5a06-4270-9aa6-e98b15ddfcd3" providerId="ADAL" clId="{AC8A5E23-26D8-4DB6-814A-890BEFD4AD62}" dt="2025-03-24T22:43:43.997" v="4587" actId="1076"/>
          <ac:cxnSpMkLst>
            <pc:docMk/>
            <pc:sldMk cId="3556691720" sldId="298"/>
            <ac:cxnSpMk id="4" creationId="{1A17C3A0-C7E2-7ED7-5EAB-03CD90C54942}"/>
          </ac:cxnSpMkLst>
        </pc:cxnChg>
      </pc:sldChg>
      <pc:sldChg chg="del">
        <pc:chgData name="Dilipkumar Choudary Ratnala (HV)" userId="e25690c5-5a06-4270-9aa6-e98b15ddfcd3" providerId="ADAL" clId="{AC8A5E23-26D8-4DB6-814A-890BEFD4AD62}" dt="2025-03-19T22:39:10.746" v="46" actId="47"/>
        <pc:sldMkLst>
          <pc:docMk/>
          <pc:sldMk cId="3970365369" sldId="299"/>
        </pc:sldMkLst>
      </pc:sldChg>
      <pc:sldChg chg="del">
        <pc:chgData name="Dilipkumar Choudary Ratnala (HV)" userId="e25690c5-5a06-4270-9aa6-e98b15ddfcd3" providerId="ADAL" clId="{AC8A5E23-26D8-4DB6-814A-890BEFD4AD62}" dt="2025-03-19T22:39:10.186" v="45" actId="47"/>
        <pc:sldMkLst>
          <pc:docMk/>
          <pc:sldMk cId="1371197124" sldId="300"/>
        </pc:sldMkLst>
      </pc:sldChg>
      <pc:sldChg chg="del">
        <pc:chgData name="Dilipkumar Choudary Ratnala (HV)" userId="e25690c5-5a06-4270-9aa6-e98b15ddfcd3" providerId="ADAL" clId="{AC8A5E23-26D8-4DB6-814A-890BEFD4AD62}" dt="2025-03-19T22:39:09.595" v="44" actId="47"/>
        <pc:sldMkLst>
          <pc:docMk/>
          <pc:sldMk cId="54524874" sldId="301"/>
        </pc:sldMkLst>
      </pc:sldChg>
      <pc:sldChg chg="del">
        <pc:chgData name="Dilipkumar Choudary Ratnala (HV)" userId="e25690c5-5a06-4270-9aa6-e98b15ddfcd3" providerId="ADAL" clId="{AC8A5E23-26D8-4DB6-814A-890BEFD4AD62}" dt="2025-03-19T22:39:04.139" v="43" actId="47"/>
        <pc:sldMkLst>
          <pc:docMk/>
          <pc:sldMk cId="638897742" sldId="302"/>
        </pc:sldMkLst>
      </pc:sldChg>
    </pc:docChg>
  </pc:docChgLst>
  <pc:docChgLst>
    <pc:chgData name="Dilipkumar Choudary Ratnala (HV)" userId="e25690c5-5a06-4270-9aa6-e98b15ddfcd3" providerId="ADAL" clId="{692E573A-E218-4D4B-93F1-B6F128C3A0C3}"/>
    <pc:docChg chg="custSel modSld">
      <pc:chgData name="Dilipkumar Choudary Ratnala (HV)" userId="e25690c5-5a06-4270-9aa6-e98b15ddfcd3" providerId="ADAL" clId="{692E573A-E218-4D4B-93F1-B6F128C3A0C3}" dt="2025-05-27T12:01:41.947" v="8" actId="1076"/>
      <pc:docMkLst>
        <pc:docMk/>
      </pc:docMkLst>
      <pc:sldChg chg="modSp mod">
        <pc:chgData name="Dilipkumar Choudary Ratnala (HV)" userId="e25690c5-5a06-4270-9aa6-e98b15ddfcd3" providerId="ADAL" clId="{692E573A-E218-4D4B-93F1-B6F128C3A0C3}" dt="2025-05-11T13:20:58.313" v="2" actId="20578"/>
        <pc:sldMkLst>
          <pc:docMk/>
          <pc:sldMk cId="1593096469" sldId="295"/>
        </pc:sldMkLst>
        <pc:spChg chg="mod">
          <ac:chgData name="Dilipkumar Choudary Ratnala (HV)" userId="e25690c5-5a06-4270-9aa6-e98b15ddfcd3" providerId="ADAL" clId="{692E573A-E218-4D4B-93F1-B6F128C3A0C3}" dt="2025-05-11T13:19:47.009" v="0" actId="1076"/>
          <ac:spMkLst>
            <pc:docMk/>
            <pc:sldMk cId="1593096469" sldId="295"/>
            <ac:spMk id="11" creationId="{B1A12D77-1215-B571-D4B3-449D8A2B0681}"/>
          </ac:spMkLst>
        </pc:spChg>
        <pc:spChg chg="mod">
          <ac:chgData name="Dilipkumar Choudary Ratnala (HV)" userId="e25690c5-5a06-4270-9aa6-e98b15ddfcd3" providerId="ADAL" clId="{692E573A-E218-4D4B-93F1-B6F128C3A0C3}" dt="2025-05-11T13:20:58.313" v="2" actId="20578"/>
          <ac:spMkLst>
            <pc:docMk/>
            <pc:sldMk cId="1593096469" sldId="295"/>
            <ac:spMk id="12" creationId="{0219D15D-71B7-FBDF-1350-0DE72F29C483}"/>
          </ac:spMkLst>
        </pc:spChg>
      </pc:sldChg>
      <pc:sldChg chg="addSp delSp modSp mod">
        <pc:chgData name="Dilipkumar Choudary Ratnala (HV)" userId="e25690c5-5a06-4270-9aa6-e98b15ddfcd3" providerId="ADAL" clId="{692E573A-E218-4D4B-93F1-B6F128C3A0C3}" dt="2025-05-27T12:01:41.947" v="8" actId="1076"/>
        <pc:sldMkLst>
          <pc:docMk/>
          <pc:sldMk cId="3556691720" sldId="298"/>
        </pc:sldMkLst>
        <pc:spChg chg="del mod">
          <ac:chgData name="Dilipkumar Choudary Ratnala (HV)" userId="e25690c5-5a06-4270-9aa6-e98b15ddfcd3" providerId="ADAL" clId="{692E573A-E218-4D4B-93F1-B6F128C3A0C3}" dt="2025-05-27T12:00:41.571" v="5" actId="478"/>
          <ac:spMkLst>
            <pc:docMk/>
            <pc:sldMk cId="3556691720" sldId="298"/>
            <ac:spMk id="13" creationId="{08F9EF31-B1E2-6EBF-284C-747BDBD645AC}"/>
          </ac:spMkLst>
        </pc:spChg>
        <pc:grpChg chg="del">
          <ac:chgData name="Dilipkumar Choudary Ratnala (HV)" userId="e25690c5-5a06-4270-9aa6-e98b15ddfcd3" providerId="ADAL" clId="{692E573A-E218-4D4B-93F1-B6F128C3A0C3}" dt="2025-05-27T12:00:36.752" v="3" actId="478"/>
          <ac:grpSpMkLst>
            <pc:docMk/>
            <pc:sldMk cId="3556691720" sldId="298"/>
            <ac:grpSpMk id="3" creationId="{7A25A194-425A-A387-0E6E-BAA8B66929CC}"/>
          </ac:grpSpMkLst>
        </pc:grpChg>
        <pc:picChg chg="add mod">
          <ac:chgData name="Dilipkumar Choudary Ratnala (HV)" userId="e25690c5-5a06-4270-9aa6-e98b15ddfcd3" providerId="ADAL" clId="{692E573A-E218-4D4B-93F1-B6F128C3A0C3}" dt="2025-05-27T12:01:41.947" v="8" actId="1076"/>
          <ac:picMkLst>
            <pc:docMk/>
            <pc:sldMk cId="3556691720" sldId="298"/>
            <ac:picMk id="14" creationId="{7088394F-0DEC-C813-6674-966F3650D085}"/>
          </ac:picMkLst>
        </pc:picChg>
        <pc:picChg chg="add mod">
          <ac:chgData name="Dilipkumar Choudary Ratnala (HV)" userId="e25690c5-5a06-4270-9aa6-e98b15ddfcd3" providerId="ADAL" clId="{692E573A-E218-4D4B-93F1-B6F128C3A0C3}" dt="2025-05-27T12:01:41.947" v="8" actId="1076"/>
          <ac:picMkLst>
            <pc:docMk/>
            <pc:sldMk cId="3556691720" sldId="298"/>
            <ac:picMk id="15" creationId="{AD0D7396-6C13-BEFC-627E-B49BADC9CA13}"/>
          </ac:picMkLst>
        </pc:picChg>
        <pc:picChg chg="add mod">
          <ac:chgData name="Dilipkumar Choudary Ratnala (HV)" userId="e25690c5-5a06-4270-9aa6-e98b15ddfcd3" providerId="ADAL" clId="{692E573A-E218-4D4B-93F1-B6F128C3A0C3}" dt="2025-05-27T12:01:41.947" v="8" actId="1076"/>
          <ac:picMkLst>
            <pc:docMk/>
            <pc:sldMk cId="3556691720" sldId="298"/>
            <ac:picMk id="16" creationId="{24E55D44-9689-36AF-0955-33168103B9E1}"/>
          </ac:picMkLst>
        </pc:picChg>
      </pc:sldChg>
    </pc:docChg>
  </pc:docChgLst>
  <pc:docChgLst>
    <pc:chgData name="Dilipkumar Choudary Ratnala (HV)" userId="e25690c5-5a06-4270-9aa6-e98b15ddfcd3" providerId="ADAL" clId="{E9E47F0A-C854-47AC-B8F6-2DE14F057EA9}"/>
    <pc:docChg chg="undo custSel addSld delSld modSld sldOrd">
      <pc:chgData name="Dilipkumar Choudary Ratnala (HV)" userId="e25690c5-5a06-4270-9aa6-e98b15ddfcd3" providerId="ADAL" clId="{E9E47F0A-C854-47AC-B8F6-2DE14F057EA9}" dt="2025-03-19T22:33:49.275" v="1655" actId="478"/>
      <pc:docMkLst>
        <pc:docMk/>
      </pc:docMkLst>
      <pc:sldChg chg="del">
        <pc:chgData name="Dilipkumar Choudary Ratnala (HV)" userId="e25690c5-5a06-4270-9aa6-e98b15ddfcd3" providerId="ADAL" clId="{E9E47F0A-C854-47AC-B8F6-2DE14F057EA9}" dt="2025-03-18T11:09:51.741" v="159" actId="47"/>
        <pc:sldMkLst>
          <pc:docMk/>
          <pc:sldMk cId="0" sldId="262"/>
        </pc:sldMkLst>
      </pc:sldChg>
      <pc:sldChg chg="del">
        <pc:chgData name="Dilipkumar Choudary Ratnala (HV)" userId="e25690c5-5a06-4270-9aa6-e98b15ddfcd3" providerId="ADAL" clId="{E9E47F0A-C854-47AC-B8F6-2DE14F057EA9}" dt="2025-03-18T11:10:07.611" v="160" actId="47"/>
        <pc:sldMkLst>
          <pc:docMk/>
          <pc:sldMk cId="0" sldId="265"/>
        </pc:sldMkLst>
      </pc:sldChg>
      <pc:sldChg chg="addSp delSp modSp mod">
        <pc:chgData name="Dilipkumar Choudary Ratnala (HV)" userId="e25690c5-5a06-4270-9aa6-e98b15ddfcd3" providerId="ADAL" clId="{E9E47F0A-C854-47AC-B8F6-2DE14F057EA9}" dt="2025-03-18T10:57:28.629" v="26" actId="1076"/>
        <pc:sldMkLst>
          <pc:docMk/>
          <pc:sldMk cId="0" sldId="269"/>
        </pc:sldMkLst>
        <pc:picChg chg="add mod">
          <ac:chgData name="Dilipkumar Choudary Ratnala (HV)" userId="e25690c5-5a06-4270-9aa6-e98b15ddfcd3" providerId="ADAL" clId="{E9E47F0A-C854-47AC-B8F6-2DE14F057EA9}" dt="2025-03-18T10:57:28.629" v="26" actId="1076"/>
          <ac:picMkLst>
            <pc:docMk/>
            <pc:sldMk cId="0" sldId="269"/>
            <ac:picMk id="6" creationId="{A209FF91-AA9B-810B-F5F1-0126753B05F8}"/>
          </ac:picMkLst>
        </pc:picChg>
        <pc:cxnChg chg="add mod">
          <ac:chgData name="Dilipkumar Choudary Ratnala (HV)" userId="e25690c5-5a06-4270-9aa6-e98b15ddfcd3" providerId="ADAL" clId="{E9E47F0A-C854-47AC-B8F6-2DE14F057EA9}" dt="2025-03-18T10:55:24.908" v="11" actId="1076"/>
          <ac:cxnSpMkLst>
            <pc:docMk/>
            <pc:sldMk cId="0" sldId="269"/>
            <ac:cxnSpMk id="3" creationId="{ED606B69-79B1-1E6F-9EBB-7A115BC63958}"/>
          </ac:cxnSpMkLst>
        </pc:cxnChg>
      </pc:sldChg>
      <pc:sldChg chg="addSp modSp add mod">
        <pc:chgData name="Dilipkumar Choudary Ratnala (HV)" userId="e25690c5-5a06-4270-9aa6-e98b15ddfcd3" providerId="ADAL" clId="{E9E47F0A-C854-47AC-B8F6-2DE14F057EA9}" dt="2025-03-18T10:59:27.364" v="35" actId="1076"/>
        <pc:sldMkLst>
          <pc:docMk/>
          <pc:sldMk cId="2914348797" sldId="279"/>
        </pc:sldMkLst>
        <pc:spChg chg="add mod">
          <ac:chgData name="Dilipkumar Choudary Ratnala (HV)" userId="e25690c5-5a06-4270-9aa6-e98b15ddfcd3" providerId="ADAL" clId="{E9E47F0A-C854-47AC-B8F6-2DE14F057EA9}" dt="2025-03-18T10:59:27.364" v="35" actId="1076"/>
          <ac:spMkLst>
            <pc:docMk/>
            <pc:sldMk cId="2914348797" sldId="279"/>
            <ac:spMk id="7" creationId="{AC7AEA7A-F07B-D096-5646-B8B352613739}"/>
          </ac:spMkLst>
        </pc:spChg>
        <pc:spChg chg="add mod">
          <ac:chgData name="Dilipkumar Choudary Ratnala (HV)" userId="e25690c5-5a06-4270-9aa6-e98b15ddfcd3" providerId="ADAL" clId="{E9E47F0A-C854-47AC-B8F6-2DE14F057EA9}" dt="2025-03-18T10:59:27.364" v="35" actId="1076"/>
          <ac:spMkLst>
            <pc:docMk/>
            <pc:sldMk cId="2914348797" sldId="279"/>
            <ac:spMk id="8" creationId="{13641DAE-E65F-8FFB-3929-03CAAAF6D97A}"/>
          </ac:spMkLst>
        </pc:spChg>
        <pc:spChg chg="add mod">
          <ac:chgData name="Dilipkumar Choudary Ratnala (HV)" userId="e25690c5-5a06-4270-9aa6-e98b15ddfcd3" providerId="ADAL" clId="{E9E47F0A-C854-47AC-B8F6-2DE14F057EA9}" dt="2025-03-18T10:59:27.364" v="35" actId="1076"/>
          <ac:spMkLst>
            <pc:docMk/>
            <pc:sldMk cId="2914348797" sldId="279"/>
            <ac:spMk id="11" creationId="{2658B6F7-8CB3-8BAF-AA27-074A0F2B7286}"/>
          </ac:spMkLst>
        </pc:spChg>
        <pc:spChg chg="add mod">
          <ac:chgData name="Dilipkumar Choudary Ratnala (HV)" userId="e25690c5-5a06-4270-9aa6-e98b15ddfcd3" providerId="ADAL" clId="{E9E47F0A-C854-47AC-B8F6-2DE14F057EA9}" dt="2025-03-18T10:59:27.364" v="35" actId="1076"/>
          <ac:spMkLst>
            <pc:docMk/>
            <pc:sldMk cId="2914348797" sldId="279"/>
            <ac:spMk id="12" creationId="{EAD71089-4AFF-0C51-E14C-5735A7A4ED14}"/>
          </ac:spMkLst>
        </pc:spChg>
        <pc:spChg chg="add mod">
          <ac:chgData name="Dilipkumar Choudary Ratnala (HV)" userId="e25690c5-5a06-4270-9aa6-e98b15ddfcd3" providerId="ADAL" clId="{E9E47F0A-C854-47AC-B8F6-2DE14F057EA9}" dt="2025-03-18T10:59:27.364" v="35" actId="1076"/>
          <ac:spMkLst>
            <pc:docMk/>
            <pc:sldMk cId="2914348797" sldId="279"/>
            <ac:spMk id="13" creationId="{1FF6725D-4192-EAEA-C541-2B114C1A67A8}"/>
          </ac:spMkLst>
        </pc:spChg>
        <pc:picChg chg="add mod">
          <ac:chgData name="Dilipkumar Choudary Ratnala (HV)" userId="e25690c5-5a06-4270-9aa6-e98b15ddfcd3" providerId="ADAL" clId="{E9E47F0A-C854-47AC-B8F6-2DE14F057EA9}" dt="2025-03-18T10:59:27.364" v="35" actId="1076"/>
          <ac:picMkLst>
            <pc:docMk/>
            <pc:sldMk cId="2914348797" sldId="279"/>
            <ac:picMk id="2" creationId="{C127506C-1F70-6A42-6A34-733394008FE5}"/>
          </ac:picMkLst>
        </pc:picChg>
        <pc:picChg chg="add mod">
          <ac:chgData name="Dilipkumar Choudary Ratnala (HV)" userId="e25690c5-5a06-4270-9aa6-e98b15ddfcd3" providerId="ADAL" clId="{E9E47F0A-C854-47AC-B8F6-2DE14F057EA9}" dt="2025-03-18T10:59:27.364" v="35" actId="1076"/>
          <ac:picMkLst>
            <pc:docMk/>
            <pc:sldMk cId="2914348797" sldId="279"/>
            <ac:picMk id="4" creationId="{21FA39EF-78F9-5490-A4AB-B33DADBBCE71}"/>
          </ac:picMkLst>
        </pc:picChg>
        <pc:picChg chg="add mod">
          <ac:chgData name="Dilipkumar Choudary Ratnala (HV)" userId="e25690c5-5a06-4270-9aa6-e98b15ddfcd3" providerId="ADAL" clId="{E9E47F0A-C854-47AC-B8F6-2DE14F057EA9}" dt="2025-03-18T10:59:27.364" v="35" actId="1076"/>
          <ac:picMkLst>
            <pc:docMk/>
            <pc:sldMk cId="2914348797" sldId="279"/>
            <ac:picMk id="5" creationId="{5E347CEB-BBF0-82B0-6F59-5B4FE3F74333}"/>
          </ac:picMkLst>
        </pc:picChg>
        <pc:picChg chg="add mod">
          <ac:chgData name="Dilipkumar Choudary Ratnala (HV)" userId="e25690c5-5a06-4270-9aa6-e98b15ddfcd3" providerId="ADAL" clId="{E9E47F0A-C854-47AC-B8F6-2DE14F057EA9}" dt="2025-03-18T10:59:27.364" v="35" actId="1076"/>
          <ac:picMkLst>
            <pc:docMk/>
            <pc:sldMk cId="2914348797" sldId="279"/>
            <ac:picMk id="6" creationId="{EA4A126D-D4DF-8EF6-66D9-6B320AF1D090}"/>
          </ac:picMkLst>
        </pc:picChg>
        <pc:cxnChg chg="add mod">
          <ac:chgData name="Dilipkumar Choudary Ratnala (HV)" userId="e25690c5-5a06-4270-9aa6-e98b15ddfcd3" providerId="ADAL" clId="{E9E47F0A-C854-47AC-B8F6-2DE14F057EA9}" dt="2025-03-18T10:59:27.364" v="35" actId="1076"/>
          <ac:cxnSpMkLst>
            <pc:docMk/>
            <pc:sldMk cId="2914348797" sldId="279"/>
            <ac:cxnSpMk id="9" creationId="{9A11E48D-35B6-C0E8-AAD8-FC8F47A2ED52}"/>
          </ac:cxnSpMkLst>
        </pc:cxnChg>
      </pc:sldChg>
      <pc:sldChg chg="addSp modSp add mod">
        <pc:chgData name="Dilipkumar Choudary Ratnala (HV)" userId="e25690c5-5a06-4270-9aa6-e98b15ddfcd3" providerId="ADAL" clId="{E9E47F0A-C854-47AC-B8F6-2DE14F057EA9}" dt="2025-03-19T20:28:16.486" v="339" actId="1076"/>
        <pc:sldMkLst>
          <pc:docMk/>
          <pc:sldMk cId="758218829" sldId="280"/>
        </pc:sldMkLst>
        <pc:spChg chg="add mod">
          <ac:chgData name="Dilipkumar Choudary Ratnala (HV)" userId="e25690c5-5a06-4270-9aa6-e98b15ddfcd3" providerId="ADAL" clId="{E9E47F0A-C854-47AC-B8F6-2DE14F057EA9}" dt="2025-03-19T20:27:25.510" v="288" actId="1076"/>
          <ac:spMkLst>
            <pc:docMk/>
            <pc:sldMk cId="758218829" sldId="280"/>
            <ac:spMk id="8" creationId="{EF361E16-3A03-6DCD-F0F1-063A1E0CB1A3}"/>
          </ac:spMkLst>
        </pc:spChg>
        <pc:spChg chg="add mod">
          <ac:chgData name="Dilipkumar Choudary Ratnala (HV)" userId="e25690c5-5a06-4270-9aa6-e98b15ddfcd3" providerId="ADAL" clId="{E9E47F0A-C854-47AC-B8F6-2DE14F057EA9}" dt="2025-03-19T20:27:52.276" v="337" actId="20577"/>
          <ac:spMkLst>
            <pc:docMk/>
            <pc:sldMk cId="758218829" sldId="280"/>
            <ac:spMk id="9" creationId="{42B4AD98-8EA1-AC55-84D4-F3D58112635D}"/>
          </ac:spMkLst>
        </pc:spChg>
        <pc:picChg chg="add mod">
          <ac:chgData name="Dilipkumar Choudary Ratnala (HV)" userId="e25690c5-5a06-4270-9aa6-e98b15ddfcd3" providerId="ADAL" clId="{E9E47F0A-C854-47AC-B8F6-2DE14F057EA9}" dt="2025-03-19T20:28:16.486" v="339" actId="1076"/>
          <ac:picMkLst>
            <pc:docMk/>
            <pc:sldMk cId="758218829" sldId="280"/>
            <ac:picMk id="2" creationId="{74919FCA-9B81-5F60-BF66-151A5AF6D923}"/>
          </ac:picMkLst>
        </pc:picChg>
        <pc:picChg chg="add mod">
          <ac:chgData name="Dilipkumar Choudary Ratnala (HV)" userId="e25690c5-5a06-4270-9aa6-e98b15ddfcd3" providerId="ADAL" clId="{E9E47F0A-C854-47AC-B8F6-2DE14F057EA9}" dt="2025-03-19T20:26:36.022" v="264" actId="1076"/>
          <ac:picMkLst>
            <pc:docMk/>
            <pc:sldMk cId="758218829" sldId="280"/>
            <ac:picMk id="4" creationId="{61786552-DEF1-B462-2DA0-2A31DD4D69D8}"/>
          </ac:picMkLst>
        </pc:picChg>
        <pc:picChg chg="add mod">
          <ac:chgData name="Dilipkumar Choudary Ratnala (HV)" userId="e25690c5-5a06-4270-9aa6-e98b15ddfcd3" providerId="ADAL" clId="{E9E47F0A-C854-47AC-B8F6-2DE14F057EA9}" dt="2025-03-19T20:26:39.647" v="265" actId="1076"/>
          <ac:picMkLst>
            <pc:docMk/>
            <pc:sldMk cId="758218829" sldId="280"/>
            <ac:picMk id="5" creationId="{4691CD07-6E86-C237-5CAE-BF351C51247F}"/>
          </ac:picMkLst>
        </pc:picChg>
        <pc:picChg chg="add mod">
          <ac:chgData name="Dilipkumar Choudary Ratnala (HV)" userId="e25690c5-5a06-4270-9aa6-e98b15ddfcd3" providerId="ADAL" clId="{E9E47F0A-C854-47AC-B8F6-2DE14F057EA9}" dt="2025-03-19T20:26:48.664" v="268" actId="1076"/>
          <ac:picMkLst>
            <pc:docMk/>
            <pc:sldMk cId="758218829" sldId="280"/>
            <ac:picMk id="6" creationId="{CCF1258F-8ECD-1CE3-9033-C1A375CD6311}"/>
          </ac:picMkLst>
        </pc:picChg>
        <pc:picChg chg="add mod">
          <ac:chgData name="Dilipkumar Choudary Ratnala (HV)" userId="e25690c5-5a06-4270-9aa6-e98b15ddfcd3" providerId="ADAL" clId="{E9E47F0A-C854-47AC-B8F6-2DE14F057EA9}" dt="2025-03-19T20:26:56.983" v="271" actId="1076"/>
          <ac:picMkLst>
            <pc:docMk/>
            <pc:sldMk cId="758218829" sldId="280"/>
            <ac:picMk id="7" creationId="{B653905A-AD63-0967-7981-57A01847DE0B}"/>
          </ac:picMkLst>
        </pc:picChg>
      </pc:sldChg>
      <pc:sldChg chg="addSp modSp add del mod">
        <pc:chgData name="Dilipkumar Choudary Ratnala (HV)" userId="e25690c5-5a06-4270-9aa6-e98b15ddfcd3" providerId="ADAL" clId="{E9E47F0A-C854-47AC-B8F6-2DE14F057EA9}" dt="2025-03-19T20:28:32.750" v="340" actId="2696"/>
        <pc:sldMkLst>
          <pc:docMk/>
          <pc:sldMk cId="3013745161" sldId="281"/>
        </pc:sldMkLst>
      </pc:sldChg>
      <pc:sldChg chg="addSp add">
        <pc:chgData name="Dilipkumar Choudary Ratnala (HV)" userId="e25690c5-5a06-4270-9aa6-e98b15ddfcd3" providerId="ADAL" clId="{E9E47F0A-C854-47AC-B8F6-2DE14F057EA9}" dt="2025-03-18T11:02:14.437" v="54"/>
        <pc:sldMkLst>
          <pc:docMk/>
          <pc:sldMk cId="3810139855" sldId="282"/>
        </pc:sldMkLst>
        <pc:picChg chg="add">
          <ac:chgData name="Dilipkumar Choudary Ratnala (HV)" userId="e25690c5-5a06-4270-9aa6-e98b15ddfcd3" providerId="ADAL" clId="{E9E47F0A-C854-47AC-B8F6-2DE14F057EA9}" dt="2025-03-18T11:02:14.437" v="54"/>
          <ac:picMkLst>
            <pc:docMk/>
            <pc:sldMk cId="3810139855" sldId="282"/>
            <ac:picMk id="2" creationId="{9E88FBAA-3ADD-8F85-DAA3-B5C1367D871E}"/>
          </ac:picMkLst>
        </pc:picChg>
      </pc:sldChg>
      <pc:sldChg chg="addSp modSp add mod">
        <pc:chgData name="Dilipkumar Choudary Ratnala (HV)" userId="e25690c5-5a06-4270-9aa6-e98b15ddfcd3" providerId="ADAL" clId="{E9E47F0A-C854-47AC-B8F6-2DE14F057EA9}" dt="2025-03-19T20:29:24.738" v="394" actId="20577"/>
        <pc:sldMkLst>
          <pc:docMk/>
          <pc:sldMk cId="2379165530" sldId="283"/>
        </pc:sldMkLst>
        <pc:spChg chg="add mod">
          <ac:chgData name="Dilipkumar Choudary Ratnala (HV)" userId="e25690c5-5a06-4270-9aa6-e98b15ddfcd3" providerId="ADAL" clId="{E9E47F0A-C854-47AC-B8F6-2DE14F057EA9}" dt="2025-03-19T20:29:24.738" v="394" actId="20577"/>
          <ac:spMkLst>
            <pc:docMk/>
            <pc:sldMk cId="2379165530" sldId="283"/>
            <ac:spMk id="4" creationId="{CFED0385-375B-6B3A-6238-237AFF84A9B3}"/>
          </ac:spMkLst>
        </pc:spChg>
        <pc:picChg chg="add mod">
          <ac:chgData name="Dilipkumar Choudary Ratnala (HV)" userId="e25690c5-5a06-4270-9aa6-e98b15ddfcd3" providerId="ADAL" clId="{E9E47F0A-C854-47AC-B8F6-2DE14F057EA9}" dt="2025-03-19T20:28:57.908" v="344" actId="1076"/>
          <ac:picMkLst>
            <pc:docMk/>
            <pc:sldMk cId="2379165530" sldId="283"/>
            <ac:picMk id="2" creationId="{DB1A6B60-D462-DA64-171A-10387F28C5E9}"/>
          </ac:picMkLst>
        </pc:picChg>
      </pc:sldChg>
      <pc:sldChg chg="addSp delSp modSp add mod">
        <pc:chgData name="Dilipkumar Choudary Ratnala (HV)" userId="e25690c5-5a06-4270-9aa6-e98b15ddfcd3" providerId="ADAL" clId="{E9E47F0A-C854-47AC-B8F6-2DE14F057EA9}" dt="2025-03-18T11:05:22.221" v="72" actId="1076"/>
        <pc:sldMkLst>
          <pc:docMk/>
          <pc:sldMk cId="691363436" sldId="284"/>
        </pc:sldMkLst>
        <pc:picChg chg="add mod">
          <ac:chgData name="Dilipkumar Choudary Ratnala (HV)" userId="e25690c5-5a06-4270-9aa6-e98b15ddfcd3" providerId="ADAL" clId="{E9E47F0A-C854-47AC-B8F6-2DE14F057EA9}" dt="2025-03-18T11:05:19.657" v="71" actId="14100"/>
          <ac:picMkLst>
            <pc:docMk/>
            <pc:sldMk cId="691363436" sldId="284"/>
            <ac:picMk id="5" creationId="{5CEFEC00-52A9-065D-D6D7-141CEAD21FE3}"/>
          </ac:picMkLst>
        </pc:picChg>
        <pc:picChg chg="add mod">
          <ac:chgData name="Dilipkumar Choudary Ratnala (HV)" userId="e25690c5-5a06-4270-9aa6-e98b15ddfcd3" providerId="ADAL" clId="{E9E47F0A-C854-47AC-B8F6-2DE14F057EA9}" dt="2025-03-18T11:05:22.221" v="72" actId="1076"/>
          <ac:picMkLst>
            <pc:docMk/>
            <pc:sldMk cId="691363436" sldId="284"/>
            <ac:picMk id="6" creationId="{5150F1DA-5848-C010-4895-7B1AAE7F45C7}"/>
          </ac:picMkLst>
        </pc:picChg>
      </pc:sldChg>
      <pc:sldChg chg="addSp delSp modSp add mod">
        <pc:chgData name="Dilipkumar Choudary Ratnala (HV)" userId="e25690c5-5a06-4270-9aa6-e98b15ddfcd3" providerId="ADAL" clId="{E9E47F0A-C854-47AC-B8F6-2DE14F057EA9}" dt="2025-03-19T22:02:25.209" v="1418" actId="1076"/>
        <pc:sldMkLst>
          <pc:docMk/>
          <pc:sldMk cId="3172416774" sldId="285"/>
        </pc:sldMkLst>
        <pc:picChg chg="add mod">
          <ac:chgData name="Dilipkumar Choudary Ratnala (HV)" userId="e25690c5-5a06-4270-9aa6-e98b15ddfcd3" providerId="ADAL" clId="{E9E47F0A-C854-47AC-B8F6-2DE14F057EA9}" dt="2025-03-19T22:02:25.209" v="1418" actId="1076"/>
          <ac:picMkLst>
            <pc:docMk/>
            <pc:sldMk cId="3172416774" sldId="285"/>
            <ac:picMk id="4" creationId="{1BDADD30-8A4B-7C18-0885-F28545B9B979}"/>
          </ac:picMkLst>
        </pc:picChg>
      </pc:sldChg>
      <pc:sldChg chg="addSp delSp modSp add mod ord">
        <pc:chgData name="Dilipkumar Choudary Ratnala (HV)" userId="e25690c5-5a06-4270-9aa6-e98b15ddfcd3" providerId="ADAL" clId="{E9E47F0A-C854-47AC-B8F6-2DE14F057EA9}" dt="2025-03-19T22:30:42.012" v="1648"/>
        <pc:sldMkLst>
          <pc:docMk/>
          <pc:sldMk cId="1010129324" sldId="286"/>
        </pc:sldMkLst>
        <pc:spChg chg="add mod">
          <ac:chgData name="Dilipkumar Choudary Ratnala (HV)" userId="e25690c5-5a06-4270-9aa6-e98b15ddfcd3" providerId="ADAL" clId="{E9E47F0A-C854-47AC-B8F6-2DE14F057EA9}" dt="2025-03-19T21:01:28.933" v="559" actId="20577"/>
          <ac:spMkLst>
            <pc:docMk/>
            <pc:sldMk cId="1010129324" sldId="286"/>
            <ac:spMk id="7" creationId="{04E073A9-BBF3-9179-CF4A-0DA99BCE9787}"/>
          </ac:spMkLst>
        </pc:spChg>
        <pc:spChg chg="add mod">
          <ac:chgData name="Dilipkumar Choudary Ratnala (HV)" userId="e25690c5-5a06-4270-9aa6-e98b15ddfcd3" providerId="ADAL" clId="{E9E47F0A-C854-47AC-B8F6-2DE14F057EA9}" dt="2025-03-19T22:29:05.908" v="1640" actId="1076"/>
          <ac:spMkLst>
            <pc:docMk/>
            <pc:sldMk cId="1010129324" sldId="286"/>
            <ac:spMk id="8" creationId="{81EF63D0-5941-BF7B-32E3-BABC830282F3}"/>
          </ac:spMkLst>
        </pc:spChg>
        <pc:picChg chg="add mod">
          <ac:chgData name="Dilipkumar Choudary Ratnala (HV)" userId="e25690c5-5a06-4270-9aa6-e98b15ddfcd3" providerId="ADAL" clId="{E9E47F0A-C854-47AC-B8F6-2DE14F057EA9}" dt="2025-03-19T22:27:31.811" v="1427" actId="1076"/>
          <ac:picMkLst>
            <pc:docMk/>
            <pc:sldMk cId="1010129324" sldId="286"/>
            <ac:picMk id="6" creationId="{C65F151A-FFA4-6DB1-9BC8-57F3008371C3}"/>
          </ac:picMkLst>
        </pc:picChg>
      </pc:sldChg>
      <pc:sldChg chg="add del">
        <pc:chgData name="Dilipkumar Choudary Ratnala (HV)" userId="e25690c5-5a06-4270-9aa6-e98b15ddfcd3" providerId="ADAL" clId="{E9E47F0A-C854-47AC-B8F6-2DE14F057EA9}" dt="2025-03-18T11:06:22.089" v="96" actId="47"/>
        <pc:sldMkLst>
          <pc:docMk/>
          <pc:sldMk cId="2564326330" sldId="287"/>
        </pc:sldMkLst>
      </pc:sldChg>
      <pc:sldChg chg="add del">
        <pc:chgData name="Dilipkumar Choudary Ratnala (HV)" userId="e25690c5-5a06-4270-9aa6-e98b15ddfcd3" providerId="ADAL" clId="{E9E47F0A-C854-47AC-B8F6-2DE14F057EA9}" dt="2025-03-18T11:06:21.114" v="95" actId="47"/>
        <pc:sldMkLst>
          <pc:docMk/>
          <pc:sldMk cId="1660933067" sldId="288"/>
        </pc:sldMkLst>
      </pc:sldChg>
      <pc:sldChg chg="add del">
        <pc:chgData name="Dilipkumar Choudary Ratnala (HV)" userId="e25690c5-5a06-4270-9aa6-e98b15ddfcd3" providerId="ADAL" clId="{E9E47F0A-C854-47AC-B8F6-2DE14F057EA9}" dt="2025-03-18T11:06:19.768" v="94" actId="47"/>
        <pc:sldMkLst>
          <pc:docMk/>
          <pc:sldMk cId="4145746593" sldId="289"/>
        </pc:sldMkLst>
      </pc:sldChg>
      <pc:sldChg chg="addSp delSp modSp add mod ord">
        <pc:chgData name="Dilipkumar Choudary Ratnala (HV)" userId="e25690c5-5a06-4270-9aa6-e98b15ddfcd3" providerId="ADAL" clId="{E9E47F0A-C854-47AC-B8F6-2DE14F057EA9}" dt="2025-03-19T21:58:53.378" v="1414" actId="14100"/>
        <pc:sldMkLst>
          <pc:docMk/>
          <pc:sldMk cId="743559283" sldId="290"/>
        </pc:sldMkLst>
        <pc:spChg chg="add mod">
          <ac:chgData name="Dilipkumar Choudary Ratnala (HV)" userId="e25690c5-5a06-4270-9aa6-e98b15ddfcd3" providerId="ADAL" clId="{E9E47F0A-C854-47AC-B8F6-2DE14F057EA9}" dt="2025-03-19T21:58:53.378" v="1414" actId="14100"/>
          <ac:spMkLst>
            <pc:docMk/>
            <pc:sldMk cId="743559283" sldId="290"/>
            <ac:spMk id="10" creationId="{2DA521DD-C1E7-1463-253D-41F63ECBE5DB}"/>
          </ac:spMkLst>
        </pc:spChg>
        <pc:picChg chg="add mod">
          <ac:chgData name="Dilipkumar Choudary Ratnala (HV)" userId="e25690c5-5a06-4270-9aa6-e98b15ddfcd3" providerId="ADAL" clId="{E9E47F0A-C854-47AC-B8F6-2DE14F057EA9}" dt="2025-03-19T20:58:25.333" v="425" actId="1076"/>
          <ac:picMkLst>
            <pc:docMk/>
            <pc:sldMk cId="743559283" sldId="290"/>
            <ac:picMk id="2" creationId="{5BD3805D-D686-D52E-0876-521D1BA14B38}"/>
          </ac:picMkLst>
        </pc:picChg>
        <pc:picChg chg="add mod">
          <ac:chgData name="Dilipkumar Choudary Ratnala (HV)" userId="e25690c5-5a06-4270-9aa6-e98b15ddfcd3" providerId="ADAL" clId="{E9E47F0A-C854-47AC-B8F6-2DE14F057EA9}" dt="2025-03-19T20:58:16.739" v="424" actId="1076"/>
          <ac:picMkLst>
            <pc:docMk/>
            <pc:sldMk cId="743559283" sldId="290"/>
            <ac:picMk id="4" creationId="{74DB3448-95BB-E018-28E7-EB60FDF07F44}"/>
          </ac:picMkLst>
        </pc:picChg>
        <pc:picChg chg="add mod">
          <ac:chgData name="Dilipkumar Choudary Ratnala (HV)" userId="e25690c5-5a06-4270-9aa6-e98b15ddfcd3" providerId="ADAL" clId="{E9E47F0A-C854-47AC-B8F6-2DE14F057EA9}" dt="2025-03-19T20:58:25.333" v="425" actId="1076"/>
          <ac:picMkLst>
            <pc:docMk/>
            <pc:sldMk cId="743559283" sldId="290"/>
            <ac:picMk id="9" creationId="{E13C8DFB-34F3-8683-832A-7736D500F421}"/>
          </ac:picMkLst>
        </pc:picChg>
      </pc:sldChg>
      <pc:sldChg chg="addSp modSp add mod ord">
        <pc:chgData name="Dilipkumar Choudary Ratnala (HV)" userId="e25690c5-5a06-4270-9aa6-e98b15ddfcd3" providerId="ADAL" clId="{E9E47F0A-C854-47AC-B8F6-2DE14F057EA9}" dt="2025-03-19T21:01:45.102" v="561"/>
        <pc:sldMkLst>
          <pc:docMk/>
          <pc:sldMk cId="2775762744" sldId="291"/>
        </pc:sldMkLst>
      </pc:sldChg>
      <pc:sldChg chg="addSp delSp modSp add mod">
        <pc:chgData name="Dilipkumar Choudary Ratnala (HV)" userId="e25690c5-5a06-4270-9aa6-e98b15ddfcd3" providerId="ADAL" clId="{E9E47F0A-C854-47AC-B8F6-2DE14F057EA9}" dt="2025-03-19T21:45:14.708" v="1079" actId="207"/>
        <pc:sldMkLst>
          <pc:docMk/>
          <pc:sldMk cId="2464300288" sldId="292"/>
        </pc:sldMkLst>
        <pc:spChg chg="add mod">
          <ac:chgData name="Dilipkumar Choudary Ratnala (HV)" userId="e25690c5-5a06-4270-9aa6-e98b15ddfcd3" providerId="ADAL" clId="{E9E47F0A-C854-47AC-B8F6-2DE14F057EA9}" dt="2025-03-19T21:42:01.727" v="899" actId="255"/>
          <ac:spMkLst>
            <pc:docMk/>
            <pc:sldMk cId="2464300288" sldId="292"/>
            <ac:spMk id="4" creationId="{90BB86D5-18FD-41E1-6B86-C0CADE5D44E0}"/>
          </ac:spMkLst>
        </pc:spChg>
        <pc:spChg chg="add mod">
          <ac:chgData name="Dilipkumar Choudary Ratnala (HV)" userId="e25690c5-5a06-4270-9aa6-e98b15ddfcd3" providerId="ADAL" clId="{E9E47F0A-C854-47AC-B8F6-2DE14F057EA9}" dt="2025-03-19T21:45:06.184" v="1077" actId="207"/>
          <ac:spMkLst>
            <pc:docMk/>
            <pc:sldMk cId="2464300288" sldId="292"/>
            <ac:spMk id="9" creationId="{0277A0A1-2E5D-063F-CAB7-64675BAFCEF1}"/>
          </ac:spMkLst>
        </pc:spChg>
        <pc:spChg chg="add mod">
          <ac:chgData name="Dilipkumar Choudary Ratnala (HV)" userId="e25690c5-5a06-4270-9aa6-e98b15ddfcd3" providerId="ADAL" clId="{E9E47F0A-C854-47AC-B8F6-2DE14F057EA9}" dt="2025-03-19T21:45:09.736" v="1078" actId="207"/>
          <ac:spMkLst>
            <pc:docMk/>
            <pc:sldMk cId="2464300288" sldId="292"/>
            <ac:spMk id="10" creationId="{D014A9C7-CF6A-73D4-893A-E59C35A5836F}"/>
          </ac:spMkLst>
        </pc:spChg>
        <pc:spChg chg="add mod">
          <ac:chgData name="Dilipkumar Choudary Ratnala (HV)" userId="e25690c5-5a06-4270-9aa6-e98b15ddfcd3" providerId="ADAL" clId="{E9E47F0A-C854-47AC-B8F6-2DE14F057EA9}" dt="2025-03-19T21:45:14.708" v="1079" actId="207"/>
          <ac:spMkLst>
            <pc:docMk/>
            <pc:sldMk cId="2464300288" sldId="292"/>
            <ac:spMk id="11" creationId="{E8C14DE7-E3AE-E865-F36B-DB898E356C29}"/>
          </ac:spMkLst>
        </pc:spChg>
        <pc:picChg chg="add mod">
          <ac:chgData name="Dilipkumar Choudary Ratnala (HV)" userId="e25690c5-5a06-4270-9aa6-e98b15ddfcd3" providerId="ADAL" clId="{E9E47F0A-C854-47AC-B8F6-2DE14F057EA9}" dt="2025-03-19T21:41:02.051" v="876" actId="1076"/>
          <ac:picMkLst>
            <pc:docMk/>
            <pc:sldMk cId="2464300288" sldId="292"/>
            <ac:picMk id="5" creationId="{9D7AF078-8F58-90D9-4350-6FC3CC9CFCB4}"/>
          </ac:picMkLst>
        </pc:picChg>
        <pc:picChg chg="add mod">
          <ac:chgData name="Dilipkumar Choudary Ratnala (HV)" userId="e25690c5-5a06-4270-9aa6-e98b15ddfcd3" providerId="ADAL" clId="{E9E47F0A-C854-47AC-B8F6-2DE14F057EA9}" dt="2025-03-19T21:40:45.817" v="875" actId="1076"/>
          <ac:picMkLst>
            <pc:docMk/>
            <pc:sldMk cId="2464300288" sldId="292"/>
            <ac:picMk id="6" creationId="{33A12DCE-80A9-B0FB-FCEF-B8FE532D5AD6}"/>
          </ac:picMkLst>
        </pc:picChg>
        <pc:picChg chg="add mod">
          <ac:chgData name="Dilipkumar Choudary Ratnala (HV)" userId="e25690c5-5a06-4270-9aa6-e98b15ddfcd3" providerId="ADAL" clId="{E9E47F0A-C854-47AC-B8F6-2DE14F057EA9}" dt="2025-03-19T21:40:43.243" v="874" actId="1076"/>
          <ac:picMkLst>
            <pc:docMk/>
            <pc:sldMk cId="2464300288" sldId="292"/>
            <ac:picMk id="8" creationId="{56A121D9-7649-179F-A549-BB5BF6705FD9}"/>
          </ac:picMkLst>
        </pc:picChg>
      </pc:sldChg>
      <pc:sldChg chg="addSp modSp add mod ord">
        <pc:chgData name="Dilipkumar Choudary Ratnala (HV)" userId="e25690c5-5a06-4270-9aa6-e98b15ddfcd3" providerId="ADAL" clId="{E9E47F0A-C854-47AC-B8F6-2DE14F057EA9}" dt="2025-03-19T21:15:51.946" v="761"/>
        <pc:sldMkLst>
          <pc:docMk/>
          <pc:sldMk cId="2691119830" sldId="293"/>
        </pc:sldMkLst>
        <pc:spChg chg="add mod">
          <ac:chgData name="Dilipkumar Choudary Ratnala (HV)" userId="e25690c5-5a06-4270-9aa6-e98b15ddfcd3" providerId="ADAL" clId="{E9E47F0A-C854-47AC-B8F6-2DE14F057EA9}" dt="2025-03-19T21:13:53.900" v="650" actId="1076"/>
          <ac:spMkLst>
            <pc:docMk/>
            <pc:sldMk cId="2691119830" sldId="293"/>
            <ac:spMk id="7" creationId="{91AB4829-1299-A0D4-15DC-1B3198E7CD68}"/>
          </ac:spMkLst>
        </pc:spChg>
        <pc:spChg chg="add mod">
          <ac:chgData name="Dilipkumar Choudary Ratnala (HV)" userId="e25690c5-5a06-4270-9aa6-e98b15ddfcd3" providerId="ADAL" clId="{E9E47F0A-C854-47AC-B8F6-2DE14F057EA9}" dt="2025-03-19T21:13:04.021" v="638" actId="1076"/>
          <ac:spMkLst>
            <pc:docMk/>
            <pc:sldMk cId="2691119830" sldId="293"/>
            <ac:spMk id="8" creationId="{8BF11B95-A68D-22EF-3621-81F2C5DB9FE4}"/>
          </ac:spMkLst>
        </pc:spChg>
        <pc:spChg chg="add mod">
          <ac:chgData name="Dilipkumar Choudary Ratnala (HV)" userId="e25690c5-5a06-4270-9aa6-e98b15ddfcd3" providerId="ADAL" clId="{E9E47F0A-C854-47AC-B8F6-2DE14F057EA9}" dt="2025-03-19T21:13:16.596" v="642" actId="20577"/>
          <ac:spMkLst>
            <pc:docMk/>
            <pc:sldMk cId="2691119830" sldId="293"/>
            <ac:spMk id="9" creationId="{E5BB9AFA-1A09-9635-AB9D-D4D1BDB78788}"/>
          </ac:spMkLst>
        </pc:spChg>
        <pc:spChg chg="add mod">
          <ac:chgData name="Dilipkumar Choudary Ratnala (HV)" userId="e25690c5-5a06-4270-9aa6-e98b15ddfcd3" providerId="ADAL" clId="{E9E47F0A-C854-47AC-B8F6-2DE14F057EA9}" dt="2025-03-19T21:13:45.081" v="649" actId="1076"/>
          <ac:spMkLst>
            <pc:docMk/>
            <pc:sldMk cId="2691119830" sldId="293"/>
            <ac:spMk id="10" creationId="{BF2D723F-263A-E985-581D-6D5D04F5E8ED}"/>
          </ac:spMkLst>
        </pc:spChg>
        <pc:spChg chg="add mod">
          <ac:chgData name="Dilipkumar Choudary Ratnala (HV)" userId="e25690c5-5a06-4270-9aa6-e98b15ddfcd3" providerId="ADAL" clId="{E9E47F0A-C854-47AC-B8F6-2DE14F057EA9}" dt="2025-03-19T21:15:41.077" v="759" actId="20577"/>
          <ac:spMkLst>
            <pc:docMk/>
            <pc:sldMk cId="2691119830" sldId="293"/>
            <ac:spMk id="11" creationId="{7F85FCA1-6D6D-2BB7-D3F0-954BA32B7A9F}"/>
          </ac:spMkLst>
        </pc:spChg>
        <pc:picChg chg="add mod">
          <ac:chgData name="Dilipkumar Choudary Ratnala (HV)" userId="e25690c5-5a06-4270-9aa6-e98b15ddfcd3" providerId="ADAL" clId="{E9E47F0A-C854-47AC-B8F6-2DE14F057EA9}" dt="2025-03-19T21:10:43.724" v="568" actId="1076"/>
          <ac:picMkLst>
            <pc:docMk/>
            <pc:sldMk cId="2691119830" sldId="293"/>
            <ac:picMk id="2" creationId="{F92B23E3-6C11-C2FA-6D8F-566401061A57}"/>
          </ac:picMkLst>
        </pc:picChg>
        <pc:cxnChg chg="add mod">
          <ac:chgData name="Dilipkumar Choudary Ratnala (HV)" userId="e25690c5-5a06-4270-9aa6-e98b15ddfcd3" providerId="ADAL" clId="{E9E47F0A-C854-47AC-B8F6-2DE14F057EA9}" dt="2025-03-19T21:13:53.900" v="650" actId="1076"/>
          <ac:cxnSpMkLst>
            <pc:docMk/>
            <pc:sldMk cId="2691119830" sldId="293"/>
            <ac:cxnSpMk id="5" creationId="{3759C63F-113F-DE1A-64AD-57B76A79E7AC}"/>
          </ac:cxnSpMkLst>
        </pc:cxnChg>
      </pc:sldChg>
      <pc:sldChg chg="addSp delSp modSp add mod ord">
        <pc:chgData name="Dilipkumar Choudary Ratnala (HV)" userId="e25690c5-5a06-4270-9aa6-e98b15ddfcd3" providerId="ADAL" clId="{E9E47F0A-C854-47AC-B8F6-2DE14F057EA9}" dt="2025-03-19T22:30:50.460" v="1650"/>
        <pc:sldMkLst>
          <pc:docMk/>
          <pc:sldMk cId="1660312991" sldId="294"/>
        </pc:sldMkLst>
        <pc:spChg chg="add mod">
          <ac:chgData name="Dilipkumar Choudary Ratnala (HV)" userId="e25690c5-5a06-4270-9aa6-e98b15ddfcd3" providerId="ADAL" clId="{E9E47F0A-C854-47AC-B8F6-2DE14F057EA9}" dt="2025-03-19T21:48:55.962" v="1162" actId="20577"/>
          <ac:spMkLst>
            <pc:docMk/>
            <pc:sldMk cId="1660312991" sldId="294"/>
            <ac:spMk id="5" creationId="{B3CC17D7-0B6A-4895-BE74-8365E272EF10}"/>
          </ac:spMkLst>
        </pc:spChg>
        <pc:spChg chg="add mod">
          <ac:chgData name="Dilipkumar Choudary Ratnala (HV)" userId="e25690c5-5a06-4270-9aa6-e98b15ddfcd3" providerId="ADAL" clId="{E9E47F0A-C854-47AC-B8F6-2DE14F057EA9}" dt="2025-03-19T21:58:20.815" v="1412" actId="1076"/>
          <ac:spMkLst>
            <pc:docMk/>
            <pc:sldMk cId="1660312991" sldId="294"/>
            <ac:spMk id="6" creationId="{FC3982D5-68F3-6707-747A-09E576C172C4}"/>
          </ac:spMkLst>
        </pc:spChg>
        <pc:spChg chg="add mod">
          <ac:chgData name="Dilipkumar Choudary Ratnala (HV)" userId="e25690c5-5a06-4270-9aa6-e98b15ddfcd3" providerId="ADAL" clId="{E9E47F0A-C854-47AC-B8F6-2DE14F057EA9}" dt="2025-03-19T21:50:05.128" v="1220" actId="1076"/>
          <ac:spMkLst>
            <pc:docMk/>
            <pc:sldMk cId="1660312991" sldId="294"/>
            <ac:spMk id="7" creationId="{88A7920F-DAF8-C65F-06D0-88587E62F364}"/>
          </ac:spMkLst>
        </pc:spChg>
        <pc:spChg chg="add mod">
          <ac:chgData name="Dilipkumar Choudary Ratnala (HV)" userId="e25690c5-5a06-4270-9aa6-e98b15ddfcd3" providerId="ADAL" clId="{E9E47F0A-C854-47AC-B8F6-2DE14F057EA9}" dt="2025-03-19T21:50:25.725" v="1225" actId="20577"/>
          <ac:spMkLst>
            <pc:docMk/>
            <pc:sldMk cId="1660312991" sldId="294"/>
            <ac:spMk id="8" creationId="{4D05295A-F86F-AA1D-E25B-DFD34317AF60}"/>
          </ac:spMkLst>
        </pc:spChg>
        <pc:spChg chg="add mod">
          <ac:chgData name="Dilipkumar Choudary Ratnala (HV)" userId="e25690c5-5a06-4270-9aa6-e98b15ddfcd3" providerId="ADAL" clId="{E9E47F0A-C854-47AC-B8F6-2DE14F057EA9}" dt="2025-03-19T21:58:16.730" v="1411" actId="1076"/>
          <ac:spMkLst>
            <pc:docMk/>
            <pc:sldMk cId="1660312991" sldId="294"/>
            <ac:spMk id="16" creationId="{B150F4F6-515A-9B08-84A9-5DF699FE276B}"/>
          </ac:spMkLst>
        </pc:spChg>
        <pc:picChg chg="add mod">
          <ac:chgData name="Dilipkumar Choudary Ratnala (HV)" userId="e25690c5-5a06-4270-9aa6-e98b15ddfcd3" providerId="ADAL" clId="{E9E47F0A-C854-47AC-B8F6-2DE14F057EA9}" dt="2025-03-19T21:56:26.785" v="1235" actId="1076"/>
          <ac:picMkLst>
            <pc:docMk/>
            <pc:sldMk cId="1660312991" sldId="294"/>
            <ac:picMk id="15" creationId="{F1595C0B-76BD-5B1E-C221-5E0FF2F0CE2C}"/>
          </ac:picMkLst>
        </pc:picChg>
      </pc:sldChg>
      <pc:sldChg chg="addSp delSp modSp add mod ord">
        <pc:chgData name="Dilipkumar Choudary Ratnala (HV)" userId="e25690c5-5a06-4270-9aa6-e98b15ddfcd3" providerId="ADAL" clId="{E9E47F0A-C854-47AC-B8F6-2DE14F057EA9}" dt="2025-03-19T22:33:49.275" v="1655" actId="478"/>
        <pc:sldMkLst>
          <pc:docMk/>
          <pc:sldMk cId="1593096469" sldId="295"/>
        </pc:sldMkLst>
        <pc:picChg chg="add mod">
          <ac:chgData name="Dilipkumar Choudary Ratnala (HV)" userId="e25690c5-5a06-4270-9aa6-e98b15ddfcd3" providerId="ADAL" clId="{E9E47F0A-C854-47AC-B8F6-2DE14F057EA9}" dt="2025-03-19T22:30:17.823" v="1646" actId="1076"/>
          <ac:picMkLst>
            <pc:docMk/>
            <pc:sldMk cId="1593096469" sldId="295"/>
            <ac:picMk id="2" creationId="{12E0D6F7-BB6C-4F0B-E91F-7952601D0D26}"/>
          </ac:picMkLst>
        </pc:picChg>
      </pc:sldChg>
      <pc:sldChg chg="add">
        <pc:chgData name="Dilipkumar Choudary Ratnala (HV)" userId="e25690c5-5a06-4270-9aa6-e98b15ddfcd3" providerId="ADAL" clId="{E9E47F0A-C854-47AC-B8F6-2DE14F057EA9}" dt="2025-03-18T11:06:14.681" v="88"/>
        <pc:sldMkLst>
          <pc:docMk/>
          <pc:sldMk cId="2278745010" sldId="296"/>
        </pc:sldMkLst>
      </pc:sldChg>
      <pc:sldChg chg="add">
        <pc:chgData name="Dilipkumar Choudary Ratnala (HV)" userId="e25690c5-5a06-4270-9aa6-e98b15ddfcd3" providerId="ADAL" clId="{E9E47F0A-C854-47AC-B8F6-2DE14F057EA9}" dt="2025-03-18T11:06:14.917" v="89"/>
        <pc:sldMkLst>
          <pc:docMk/>
          <pc:sldMk cId="3937390047" sldId="297"/>
        </pc:sldMkLst>
      </pc:sldChg>
      <pc:sldChg chg="add">
        <pc:chgData name="Dilipkumar Choudary Ratnala (HV)" userId="e25690c5-5a06-4270-9aa6-e98b15ddfcd3" providerId="ADAL" clId="{E9E47F0A-C854-47AC-B8F6-2DE14F057EA9}" dt="2025-03-18T11:06:15.122" v="90"/>
        <pc:sldMkLst>
          <pc:docMk/>
          <pc:sldMk cId="3556691720" sldId="298"/>
        </pc:sldMkLst>
      </pc:sldChg>
      <pc:sldChg chg="add">
        <pc:chgData name="Dilipkumar Choudary Ratnala (HV)" userId="e25690c5-5a06-4270-9aa6-e98b15ddfcd3" providerId="ADAL" clId="{E9E47F0A-C854-47AC-B8F6-2DE14F057EA9}" dt="2025-03-18T11:06:15.334" v="91"/>
        <pc:sldMkLst>
          <pc:docMk/>
          <pc:sldMk cId="3970365369" sldId="299"/>
        </pc:sldMkLst>
      </pc:sldChg>
      <pc:sldChg chg="add">
        <pc:chgData name="Dilipkumar Choudary Ratnala (HV)" userId="e25690c5-5a06-4270-9aa6-e98b15ddfcd3" providerId="ADAL" clId="{E9E47F0A-C854-47AC-B8F6-2DE14F057EA9}" dt="2025-03-18T11:06:15.560" v="92"/>
        <pc:sldMkLst>
          <pc:docMk/>
          <pc:sldMk cId="1371197124" sldId="300"/>
        </pc:sldMkLst>
      </pc:sldChg>
      <pc:sldChg chg="add">
        <pc:chgData name="Dilipkumar Choudary Ratnala (HV)" userId="e25690c5-5a06-4270-9aa6-e98b15ddfcd3" providerId="ADAL" clId="{E9E47F0A-C854-47AC-B8F6-2DE14F057EA9}" dt="2025-03-18T11:06:15.807" v="93"/>
        <pc:sldMkLst>
          <pc:docMk/>
          <pc:sldMk cId="54524874" sldId="301"/>
        </pc:sldMkLst>
      </pc:sldChg>
      <pc:sldChg chg="add ord">
        <pc:chgData name="Dilipkumar Choudary Ratnala (HV)" userId="e25690c5-5a06-4270-9aa6-e98b15ddfcd3" providerId="ADAL" clId="{E9E47F0A-C854-47AC-B8F6-2DE14F057EA9}" dt="2025-03-19T21:45:53.439" v="1083"/>
        <pc:sldMkLst>
          <pc:docMk/>
          <pc:sldMk cId="638897742" sldId="30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081918F-1E6D-4718-A3C8-21A9BD73E3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686353-5A60-42B5-B5E4-ED5898733E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A773994-1C54-47AE-B9EE-90E98825DA0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902D1EA-792F-488B-889F-6FE145BA68B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014D6CB7-9A8A-41A8-8A4A-14894A382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3D5A75-8A7E-4FCD-84F2-443AFAC427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612112-930C-4362-ABEE-6E1D09D5504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7C8BEF-3CB7-448A-A102-661476108B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7388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03162E7-1276-44AD-BF08-25838D52FC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FC3FF6-7B36-436F-A916-A9F5807D99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38DB8C-8A57-40FC-807C-417F48BE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B18E33B3-019C-44A6-9016-07E12197EB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AE65321-494B-4985-842B-C83F32A19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DAC04-103A-4736-8F00-AC3EB49D5744}" type="slidenum">
              <a:rPr lang="en-US" altLang="en-US" sz="1200" b="0" baseline="0">
                <a:latin typeface="Times New Roman" panose="02020603050405020304" pitchFamily="18" charset="0"/>
              </a:rPr>
              <a:pPr/>
              <a:t>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154E391-9348-4844-80A6-98FF0954B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CEE0F3F3-495E-4DF3-A46A-D379B698E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</p:txBody>
      </p:sp>
      <p:sp>
        <p:nvSpPr>
          <p:cNvPr id="7173" name="Footer Placeholder 1">
            <a:extLst>
              <a:ext uri="{FF2B5EF4-FFF2-40B4-BE49-F238E27FC236}">
                <a16:creationId xmlns:a16="http://schemas.microsoft.com/office/drawing/2014/main" id="{5D0325C9-11D4-4E29-B032-E6AB71B96A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B4C7-8E9D-4E68-26C7-861052AC2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515212BF-7E1A-3F32-1D31-D22C158331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B49A0D9-56BE-6678-F489-DE370AEEA9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A3A45D4-E599-7B8B-3D93-5A5080BF98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75028A24-4414-3E1B-22F7-500534D062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641D1-8B63-141A-5DA3-98D1C4656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730E70D-0BF6-CAA5-EEC7-DA39CD291F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FF677E1-F45D-3D90-1878-60D23EDC0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B49AE82-9EDC-BE26-3E6C-BDF84894E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02E2735E-74DF-87E9-8F56-20E22363FA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4B621-6282-EB8E-DBBE-64C9D5E1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0758E917-DC8A-69B9-729D-A233868F2C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9B60813-A3D7-332D-3943-587AAA614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A532522-4018-E451-CB49-953580A39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471DBC23-1B0F-B239-F247-BFC385B661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929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7A998-AFF0-A07D-B820-EB797AC1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DC3D029-E97E-6B01-26D6-CAFF1F252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0960138-3785-81BD-47FD-4D4F2C91E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B5E1956-7312-6FEA-9F7F-42B088B50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3ED43505-776E-F2AD-FBF9-3459B4DD89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67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E08E-4E09-3BF4-A35A-81645752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40268A4-7B47-7E18-6ED4-074871398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26F81E4-B21D-DB4D-61CB-B42D05B81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A859943-2C3B-38B1-4F44-3AC3E6F69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185FDDDF-8106-94BF-9AD1-E29D2B7230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18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90996-080D-4812-F09C-66652BFEA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F8BE589-9FA5-6AC2-5A2C-1A8D7A9913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1F74A53-FA96-93D5-02EC-7130D95F60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0024573-2366-E0AF-54F9-F159A7B03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3EA717FB-E27E-064C-FA5E-C4128C4332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64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E179B-8CDF-585C-18D1-90FFE8BD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4A91C67-466F-51FF-FDE3-76CF53F05A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C13C2A3-0356-DA32-C732-5B103E80C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96B7656D-4410-4073-4DB3-11F73762D0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E07EC8AC-73D0-433C-8D3D-DC03F7AB8F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9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1FA0D-344D-517C-E86A-8CECD3CB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8954D18-1503-F2F2-CBBA-69FCC85E06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5FD2732-2F02-5F50-158F-1108D0895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985C88D5-1525-5E8C-5AF1-01CA8EE6F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47EE82DD-A51E-972C-FE66-78F0C393CF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2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8CB8-A9FB-A857-F90D-91BB9A69F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BB86412-872F-3781-6B4B-F5DCAFFB70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AC69C88-65BC-F807-EA63-EA0A2E5FD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5E5077A-51DF-66E7-6FF0-D3A946534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8F4C634C-9622-7CF4-BFA5-7A2C051E2F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7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B8AF-9CB2-0847-2A2F-D68DEF2C3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FA39207-8687-5133-32CC-DE5E566656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FEA94C22-9586-639F-F541-32B6A9F72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382244AF-F9FB-16CB-C5FC-88FE26D96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C12D3B30-4112-5E91-924F-E93353C433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0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8E3A2-7DC1-85D6-F9AE-4FFFF4332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124029E3-3DF5-8B02-471D-7C8C89E621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2B2D6D3-42AB-466A-A9F3-CC48DE6F4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E89A7D74-C9C9-52C1-40A8-2358684F0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22E5404-C4AB-D0CB-7C0C-5431ACCCE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59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00203-0DB3-ECDB-279C-FCBEE194D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A779A7D-42D5-D16B-D4F0-D2E1D8E040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0E2FDAF8-1FC2-7FDF-3124-414416979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64A280E6-7104-FBEE-8A3C-458F6116A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99D00873-6549-4EA1-9ED7-BAB228D5DC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5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1D9C-3B44-4283-24E1-BA2AEDCEB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0A5AAFF-7DE9-60EE-5FD0-2855701B2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0939B90-3BD9-0895-9622-A60747671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C73C90D-D0EB-5A72-039E-C21449FD1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1B475A50-1156-BFA3-6539-614876F7B2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2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61DCF-D441-28EB-51D8-859FC7F43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1448CDB1-C638-B0DD-E23C-E90C47993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EB9EAB9-6193-C394-BA1D-C3D2EEDAA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C6C44F9-65B4-CB8C-A481-1D5D9D2DD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6D5C444E-BC3D-50D8-9AAF-DB91BB36F7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88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2D35-4967-B3E3-04B4-77E546B80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640FE94-4629-3293-C309-3AA43DCF2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391BBD05-2211-5512-9568-721FEA295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001643A-5818-610F-2974-C205FD571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080863E8-153A-1930-E11F-B8FB9B39B7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8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86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59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63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821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582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233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8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26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77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84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16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48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43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15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671B597-CE29-4DEC-9920-2FB6A6BF8F6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C4661597-2569-4212-9809-59644CB85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B4B70DA-E559-4799-A46B-6FFEAAE12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1">
            <a:extLst>
              <a:ext uri="{FF2B5EF4-FFF2-40B4-BE49-F238E27FC236}">
                <a16:creationId xmlns:a16="http://schemas.microsoft.com/office/drawing/2014/main" id="{38175F61-BE7D-42E6-9B57-3671F25994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82200" y="6498967"/>
            <a:ext cx="22098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fld id="{A0973FBF-CA28-461E-BF51-F68573DDDFF5}" type="slidenum">
              <a:rPr lang="en-US" altLang="en-US" sz="1800" smtClean="0"/>
              <a:pPr algn="ctr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endParaRPr lang="en-US" altLang="en-US" sz="2000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CFF3B6-E5A0-4BD8-A696-6E240442C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685800"/>
            <a:ext cx="12192000" cy="914400"/>
          </a:xfrm>
        </p:spPr>
        <p:txBody>
          <a:bodyPr/>
          <a:lstStyle/>
          <a:p>
            <a:r>
              <a:rPr lang="en-US" altLang="en-US" sz="3600" dirty="0"/>
              <a:t>Development of YSZ – Alloy 718 Functional Graded Material using Laser Directed Energy Deposition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BB26B9-6B62-473C-A7BC-2C91677E4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734468"/>
            <a:ext cx="7772400" cy="13890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dirty="0"/>
              <a:t>Dilipkumar Ratnala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dirty="0"/>
              <a:t>Department of Engineering Science,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800" dirty="0"/>
              <a:t>University West – Trollhättan, Sweden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BE0B5-26B2-1585-C863-51E3511458B1}"/>
              </a:ext>
            </a:extLst>
          </p:cNvPr>
          <p:cNvSpPr txBox="1"/>
          <p:nvPr/>
        </p:nvSpPr>
        <p:spPr>
          <a:xfrm>
            <a:off x="2195848" y="2069725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>
                <a:solidFill>
                  <a:schemeClr val="bg2"/>
                </a:solidFill>
              </a:rPr>
              <a:t>Dilipkumar Choudary Ratnala*, Fabian Hanning, Shrikant Joshi, Joel Andersson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1A7E7-ED98-B1D6-2870-6621D40E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437356"/>
            <a:ext cx="2647950" cy="13620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2FC5-50EF-7CCF-AE87-6C95D3A6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8F5A06-DB2A-2E26-CBD3-753608EAADC6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0BB86D5-18FD-41E1-6B86-C0CADE5D44E0}"/>
              </a:ext>
            </a:extLst>
          </p:cNvPr>
          <p:cNvSpPr txBox="1"/>
          <p:nvPr/>
        </p:nvSpPr>
        <p:spPr>
          <a:xfrm>
            <a:off x="156000" y="1363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Grain </a:t>
            </a:r>
            <a:r>
              <a:rPr lang="sv-SE" sz="2000" baseline="0" dirty="0" err="1">
                <a:solidFill>
                  <a:schemeClr val="bg2"/>
                </a:solidFill>
              </a:rPr>
              <a:t>Structure</a:t>
            </a:r>
            <a:r>
              <a:rPr lang="sv-SE" sz="2000" baseline="0" dirty="0">
                <a:solidFill>
                  <a:schemeClr val="bg2"/>
                </a:solidFill>
              </a:rPr>
              <a:t> and </a:t>
            </a:r>
            <a:r>
              <a:rPr lang="sv-SE" sz="2000" baseline="0" dirty="0" err="1">
                <a:solidFill>
                  <a:schemeClr val="bg2"/>
                </a:solidFill>
              </a:rPr>
              <a:t>Phases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AF078-8F58-90D9-4350-6FC3CC9C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66" y="4514400"/>
            <a:ext cx="7603518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12DCE-80A9-B0FB-FCEF-B8FE532D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11" y="2714400"/>
            <a:ext cx="6801428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121D9-7649-179F-A549-BB5BF6705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045" y="914400"/>
            <a:ext cx="6775961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77A0A1-2E5D-063F-CAB7-64675BAFCEF1}"/>
              </a:ext>
            </a:extLst>
          </p:cNvPr>
          <p:cNvSpPr txBox="1"/>
          <p:nvPr/>
        </p:nvSpPr>
        <p:spPr>
          <a:xfrm>
            <a:off x="156000" y="9144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 err="1">
                <a:solidFill>
                  <a:schemeClr val="bg1"/>
                </a:solidFill>
              </a:rPr>
              <a:t>Exp</a:t>
            </a:r>
            <a:r>
              <a:rPr lang="sv-SE" sz="1600" baseline="0" dirty="0">
                <a:solidFill>
                  <a:schemeClr val="bg1"/>
                </a:solidFill>
              </a:rPr>
              <a:t> 2 :10 </a:t>
            </a:r>
            <a:r>
              <a:rPr lang="sv-SE" sz="1600" baseline="0" dirty="0" err="1">
                <a:solidFill>
                  <a:schemeClr val="bg1"/>
                </a:solidFill>
              </a:rPr>
              <a:t>wt</a:t>
            </a:r>
            <a:r>
              <a:rPr lang="sv-SE" sz="1600" baseline="0" dirty="0">
                <a:solidFill>
                  <a:schemeClr val="bg1"/>
                </a:solidFill>
              </a:rPr>
              <a:t> % YSZ</a:t>
            </a:r>
          </a:p>
          <a:p>
            <a:pPr>
              <a:buNone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baseline="0" dirty="0" err="1">
                <a:solidFill>
                  <a:schemeClr val="bg2"/>
                </a:solidFill>
              </a:rPr>
              <a:t>Unmolten</a:t>
            </a:r>
            <a:r>
              <a:rPr lang="sv-SE" sz="1400" baseline="0" dirty="0">
                <a:solidFill>
                  <a:schemeClr val="bg2"/>
                </a:solidFill>
              </a:rPr>
              <a:t> YSZ </a:t>
            </a:r>
            <a:r>
              <a:rPr lang="sv-SE" sz="1400" baseline="0" dirty="0" err="1">
                <a:solidFill>
                  <a:schemeClr val="bg2"/>
                </a:solidFill>
              </a:rPr>
              <a:t>powder</a:t>
            </a:r>
            <a:r>
              <a:rPr lang="sv-SE" sz="1400" baseline="0" dirty="0">
                <a:solidFill>
                  <a:schemeClr val="bg2"/>
                </a:solidFill>
              </a:rPr>
              <a:t> or </a:t>
            </a:r>
            <a:r>
              <a:rPr lang="sv-SE" sz="1400" baseline="0" dirty="0" err="1">
                <a:solidFill>
                  <a:schemeClr val="bg2"/>
                </a:solidFill>
              </a:rPr>
              <a:t>segregated</a:t>
            </a:r>
            <a:r>
              <a:rPr lang="sv-SE" sz="1400" baseline="0" dirty="0">
                <a:solidFill>
                  <a:schemeClr val="bg2"/>
                </a:solidFill>
              </a:rPr>
              <a:t> YSZ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4A9C7-CF6A-73D4-893A-E59C35A5836F}"/>
              </a:ext>
            </a:extLst>
          </p:cNvPr>
          <p:cNvSpPr txBox="1"/>
          <p:nvPr/>
        </p:nvSpPr>
        <p:spPr>
          <a:xfrm>
            <a:off x="156000" y="27144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 err="1">
                <a:solidFill>
                  <a:schemeClr val="bg1"/>
                </a:solidFill>
              </a:rPr>
              <a:t>Exp</a:t>
            </a:r>
            <a:r>
              <a:rPr lang="sv-SE" sz="1600" baseline="0" dirty="0">
                <a:solidFill>
                  <a:schemeClr val="bg1"/>
                </a:solidFill>
              </a:rPr>
              <a:t> 6 :50 </a:t>
            </a:r>
            <a:r>
              <a:rPr lang="sv-SE" sz="1600" baseline="0" dirty="0" err="1">
                <a:solidFill>
                  <a:schemeClr val="bg1"/>
                </a:solidFill>
              </a:rPr>
              <a:t>wt</a:t>
            </a:r>
            <a:r>
              <a:rPr lang="sv-SE" sz="1600" baseline="0" dirty="0">
                <a:solidFill>
                  <a:schemeClr val="bg1"/>
                </a:solidFill>
              </a:rPr>
              <a:t> % YSZ</a:t>
            </a:r>
          </a:p>
          <a:p>
            <a:pPr>
              <a:buNone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Fine </a:t>
            </a:r>
            <a:r>
              <a:rPr lang="sv-SE" sz="1600" baseline="0" dirty="0" err="1">
                <a:solidFill>
                  <a:schemeClr val="bg2"/>
                </a:solidFill>
              </a:rPr>
              <a:t>grained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structure</a:t>
            </a:r>
            <a:r>
              <a:rPr lang="sv-SE" sz="1600" baseline="0" dirty="0">
                <a:solidFill>
                  <a:schemeClr val="bg2"/>
                </a:solidFill>
              </a:rPr>
              <a:t> in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region </a:t>
            </a:r>
            <a:r>
              <a:rPr lang="sv-SE" sz="1600" baseline="0" dirty="0" err="1">
                <a:solidFill>
                  <a:schemeClr val="bg2"/>
                </a:solidFill>
              </a:rPr>
              <a:t>with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bright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particles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14DE7-E3AE-E865-F36B-DB898E356C29}"/>
              </a:ext>
            </a:extLst>
          </p:cNvPr>
          <p:cNvSpPr txBox="1"/>
          <p:nvPr/>
        </p:nvSpPr>
        <p:spPr>
          <a:xfrm>
            <a:off x="156000" y="4501876"/>
            <a:ext cx="273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 err="1">
                <a:solidFill>
                  <a:schemeClr val="bg1"/>
                </a:solidFill>
              </a:rPr>
              <a:t>Exp</a:t>
            </a:r>
            <a:r>
              <a:rPr lang="sv-SE" sz="1600" baseline="0" dirty="0">
                <a:solidFill>
                  <a:schemeClr val="bg1"/>
                </a:solidFill>
              </a:rPr>
              <a:t> 11 :100 </a:t>
            </a:r>
            <a:r>
              <a:rPr lang="sv-SE" sz="1600" baseline="0" dirty="0" err="1">
                <a:solidFill>
                  <a:schemeClr val="bg1"/>
                </a:solidFill>
              </a:rPr>
              <a:t>wt</a:t>
            </a:r>
            <a:r>
              <a:rPr lang="sv-SE" sz="1600" baseline="0" dirty="0">
                <a:solidFill>
                  <a:schemeClr val="bg1"/>
                </a:solidFill>
              </a:rPr>
              <a:t> % YSZ</a:t>
            </a:r>
          </a:p>
          <a:p>
            <a:pPr>
              <a:buNone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baseline="0" dirty="0" err="1">
                <a:solidFill>
                  <a:schemeClr val="bg2"/>
                </a:solidFill>
              </a:rPr>
              <a:t>Banded</a:t>
            </a:r>
            <a:r>
              <a:rPr lang="sv-SE" sz="1400" baseline="0" dirty="0">
                <a:solidFill>
                  <a:schemeClr val="bg2"/>
                </a:solidFill>
              </a:rPr>
              <a:t> </a:t>
            </a:r>
            <a:r>
              <a:rPr lang="sv-SE" sz="1400" baseline="0" dirty="0" err="1">
                <a:solidFill>
                  <a:schemeClr val="bg2"/>
                </a:solidFill>
              </a:rPr>
              <a:t>structure</a:t>
            </a:r>
            <a:endParaRPr lang="sv-SE" sz="14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00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8F2A4-7EE7-3F3D-A337-EABFA64E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34087F-53F9-CD8F-6AB0-71F2A802C526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2E0D6F7-BB6C-4F0B-E91F-7952601D0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35" y="893289"/>
            <a:ext cx="5804495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3825B-AB17-A328-CBB2-4AA3DBD2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81400"/>
            <a:ext cx="5743083" cy="25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A12D77-1215-B571-D4B3-449D8A2B0681}"/>
              </a:ext>
            </a:extLst>
          </p:cNvPr>
          <p:cNvSpPr txBox="1"/>
          <p:nvPr/>
        </p:nvSpPr>
        <p:spPr>
          <a:xfrm>
            <a:off x="300872" y="893289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1"/>
                </a:solidFill>
              </a:rPr>
              <a:t>Metal</a:t>
            </a:r>
            <a:r>
              <a:rPr lang="sv-SE" sz="1600" baseline="0" dirty="0">
                <a:solidFill>
                  <a:schemeClr val="bg1"/>
                </a:solidFill>
              </a:rPr>
              <a:t>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Nb </a:t>
            </a:r>
            <a:r>
              <a:rPr lang="sv-SE" sz="1600" baseline="0" dirty="0" err="1">
                <a:solidFill>
                  <a:schemeClr val="bg2"/>
                </a:solidFill>
              </a:rPr>
              <a:t>rich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phases</a:t>
            </a:r>
            <a:r>
              <a:rPr lang="sv-SE" sz="1600" baseline="0" dirty="0">
                <a:solidFill>
                  <a:schemeClr val="bg2"/>
                </a:solidFill>
              </a:rPr>
              <a:t> or Laves </a:t>
            </a:r>
            <a:r>
              <a:rPr lang="sv-SE" sz="1600" baseline="0" dirty="0" err="1">
                <a:solidFill>
                  <a:schemeClr val="bg2"/>
                </a:solidFill>
              </a:rPr>
              <a:t>phases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19D15D-71B7-FBDF-1350-0DE72F29C483}"/>
              </a:ext>
            </a:extLst>
          </p:cNvPr>
          <p:cNvSpPr txBox="1"/>
          <p:nvPr/>
        </p:nvSpPr>
        <p:spPr>
          <a:xfrm>
            <a:off x="300872" y="3581400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1"/>
                </a:solidFill>
              </a:rPr>
              <a:t>Ceramic</a:t>
            </a:r>
            <a:r>
              <a:rPr lang="sv-SE" sz="1600" baseline="0" dirty="0">
                <a:solidFill>
                  <a:schemeClr val="bg1"/>
                </a:solidFill>
              </a:rPr>
              <a:t>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Bright </a:t>
            </a:r>
            <a:r>
              <a:rPr lang="sv-SE" sz="1600" baseline="0" dirty="0" err="1">
                <a:solidFill>
                  <a:schemeClr val="bg2"/>
                </a:solidFill>
              </a:rPr>
              <a:t>spots</a:t>
            </a:r>
            <a:r>
              <a:rPr lang="sv-SE" sz="1600" baseline="0" dirty="0">
                <a:solidFill>
                  <a:schemeClr val="bg2"/>
                </a:solidFill>
              </a:rPr>
              <a:t> in the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matrix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Nb, Ni and </a:t>
            </a:r>
            <a:r>
              <a:rPr lang="sv-SE" sz="1600" baseline="0" dirty="0" err="1">
                <a:solidFill>
                  <a:schemeClr val="bg2"/>
                </a:solidFill>
              </a:rPr>
              <a:t>Cr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phases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130EC-879F-BD45-B21E-BA7779CF0100}"/>
              </a:ext>
            </a:extLst>
          </p:cNvPr>
          <p:cNvSpPr txBox="1"/>
          <p:nvPr/>
        </p:nvSpPr>
        <p:spPr>
          <a:xfrm>
            <a:off x="156000" y="1363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Grain </a:t>
            </a:r>
            <a:r>
              <a:rPr lang="sv-SE" sz="2000" baseline="0" dirty="0" err="1">
                <a:solidFill>
                  <a:schemeClr val="bg2"/>
                </a:solidFill>
              </a:rPr>
              <a:t>Structure</a:t>
            </a:r>
            <a:r>
              <a:rPr lang="sv-SE" sz="2000" baseline="0" dirty="0">
                <a:solidFill>
                  <a:schemeClr val="bg2"/>
                </a:solidFill>
              </a:rPr>
              <a:t> and </a:t>
            </a:r>
            <a:r>
              <a:rPr lang="sv-SE" sz="2000" baseline="0" dirty="0" err="1">
                <a:solidFill>
                  <a:schemeClr val="bg2"/>
                </a:solidFill>
              </a:rPr>
              <a:t>Phases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309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98F7E-EC77-7D0B-10EB-33717503C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CFA24E-13AC-9AC8-21E4-AE09030C41C1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65F151A-FFA4-6DB1-9BC8-57F30083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19200"/>
            <a:ext cx="7957892" cy="28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E073A9-BBF3-9179-CF4A-0DA99BCE9787}"/>
              </a:ext>
            </a:extLst>
          </p:cNvPr>
          <p:cNvSpPr txBox="1"/>
          <p:nvPr/>
        </p:nvSpPr>
        <p:spPr>
          <a:xfrm>
            <a:off x="156000" y="104746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Interface </a:t>
            </a:r>
            <a:r>
              <a:rPr lang="sv-SE" sz="2000" baseline="0" dirty="0" err="1">
                <a:solidFill>
                  <a:schemeClr val="bg2"/>
                </a:solidFill>
              </a:rPr>
              <a:t>characteristics</a:t>
            </a:r>
            <a:r>
              <a:rPr lang="sv-SE" sz="2000" baseline="0" dirty="0">
                <a:solidFill>
                  <a:schemeClr val="bg2"/>
                </a:solidFill>
              </a:rPr>
              <a:t>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F63D0-5941-BF7B-32E3-BABC830282F3}"/>
              </a:ext>
            </a:extLst>
          </p:cNvPr>
          <p:cNvSpPr txBox="1"/>
          <p:nvPr/>
        </p:nvSpPr>
        <p:spPr>
          <a:xfrm>
            <a:off x="228600" y="42933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Epitaxial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dendritic</a:t>
            </a:r>
            <a:r>
              <a:rPr lang="sv-SE" sz="1600" baseline="0" dirty="0">
                <a:solidFill>
                  <a:schemeClr val="bg2"/>
                </a:solidFill>
              </a:rPr>
              <a:t> grain </a:t>
            </a:r>
            <a:r>
              <a:rPr lang="sv-SE" sz="1600" baseline="0" dirty="0" err="1">
                <a:solidFill>
                  <a:schemeClr val="bg2"/>
                </a:solidFill>
              </a:rPr>
              <a:t>growth</a:t>
            </a:r>
            <a:r>
              <a:rPr lang="sv-SE" sz="1600" baseline="0" dirty="0">
                <a:solidFill>
                  <a:schemeClr val="bg2"/>
                </a:solidFill>
              </a:rPr>
              <a:t> from </a:t>
            </a:r>
            <a:r>
              <a:rPr lang="sv-SE" sz="1600" baseline="0" dirty="0" err="1">
                <a:solidFill>
                  <a:schemeClr val="bg2"/>
                </a:solidFill>
              </a:rPr>
              <a:t>substrate</a:t>
            </a:r>
            <a:r>
              <a:rPr lang="sv-SE" sz="1600" baseline="0" dirty="0">
                <a:solidFill>
                  <a:schemeClr val="bg2"/>
                </a:solidFill>
              </a:rPr>
              <a:t> to </a:t>
            </a:r>
            <a:r>
              <a:rPr lang="sv-SE" sz="1600" baseline="0" dirty="0" err="1">
                <a:solidFill>
                  <a:schemeClr val="bg2"/>
                </a:solidFill>
              </a:rPr>
              <a:t>metal</a:t>
            </a:r>
            <a:r>
              <a:rPr lang="sv-SE" sz="1600" baseline="0" dirty="0">
                <a:solidFill>
                  <a:schemeClr val="bg2"/>
                </a:solidFill>
              </a:rPr>
              <a:t>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Strict</a:t>
            </a:r>
            <a:r>
              <a:rPr lang="sv-SE" sz="1600" baseline="0" dirty="0">
                <a:solidFill>
                  <a:schemeClr val="bg2"/>
                </a:solidFill>
              </a:rPr>
              <a:t> grain </a:t>
            </a:r>
            <a:r>
              <a:rPr lang="sv-SE" sz="1600" baseline="0" dirty="0" err="1">
                <a:solidFill>
                  <a:schemeClr val="bg2"/>
                </a:solidFill>
              </a:rPr>
              <a:t>morphology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difference</a:t>
            </a:r>
            <a:r>
              <a:rPr lang="sv-SE" sz="1600" baseline="0" dirty="0">
                <a:solidFill>
                  <a:schemeClr val="bg2"/>
                </a:solidFill>
              </a:rPr>
              <a:t> at </a:t>
            </a:r>
            <a:r>
              <a:rPr lang="sv-SE" sz="1600" baseline="0" dirty="0" err="1">
                <a:solidFill>
                  <a:schemeClr val="bg2"/>
                </a:solidFill>
              </a:rPr>
              <a:t>metal</a:t>
            </a:r>
            <a:r>
              <a:rPr lang="sv-SE" sz="1600" baseline="0" dirty="0">
                <a:solidFill>
                  <a:schemeClr val="bg2"/>
                </a:solidFill>
              </a:rPr>
              <a:t> –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boundary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29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A380C-7142-907F-2AAD-B47D194E0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D507E4-86B2-486E-0099-7E07306D2F89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BD3805D-D686-D52E-0876-521D1BA1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5" y="909000"/>
            <a:ext cx="6966325" cy="25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B3448-95BB-E018-28E7-EB60FDF07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429000"/>
            <a:ext cx="5291639" cy="2736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3C8DFB-34F3-8683-832A-7736D500F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909000"/>
            <a:ext cx="3473049" cy="25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A521DD-C1E7-1463-253D-41F63ECBE5DB}"/>
              </a:ext>
            </a:extLst>
          </p:cNvPr>
          <p:cNvSpPr txBox="1"/>
          <p:nvPr/>
        </p:nvSpPr>
        <p:spPr>
          <a:xfrm>
            <a:off x="156000" y="152400"/>
            <a:ext cx="357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Cracks in </a:t>
            </a:r>
            <a:r>
              <a:rPr lang="sv-SE" sz="2000" baseline="0" dirty="0" err="1">
                <a:solidFill>
                  <a:schemeClr val="bg2"/>
                </a:solidFill>
              </a:rPr>
              <a:t>ceramic</a:t>
            </a:r>
            <a:r>
              <a:rPr lang="sv-SE" sz="2000" baseline="0" dirty="0">
                <a:solidFill>
                  <a:schemeClr val="bg2"/>
                </a:solidFill>
              </a:rPr>
              <a:t> region: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A608B-30CB-1D25-DE53-70CD3FF49FB0}"/>
              </a:ext>
            </a:extLst>
          </p:cNvPr>
          <p:cNvSpPr txBox="1"/>
          <p:nvPr/>
        </p:nvSpPr>
        <p:spPr>
          <a:xfrm>
            <a:off x="635963" y="4184689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No potential segregation </a:t>
            </a:r>
            <a:r>
              <a:rPr lang="sv-SE" sz="1600" baseline="0" dirty="0" err="1">
                <a:solidFill>
                  <a:schemeClr val="bg2"/>
                </a:solidFill>
              </a:rPr>
              <a:t>around</a:t>
            </a:r>
            <a:r>
              <a:rPr lang="sv-SE" sz="1600" baseline="0" dirty="0">
                <a:solidFill>
                  <a:schemeClr val="bg2"/>
                </a:solidFill>
              </a:rPr>
              <a:t> the cracks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Cracking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along</a:t>
            </a:r>
            <a:r>
              <a:rPr lang="sv-SE" sz="1600" baseline="0" dirty="0">
                <a:solidFill>
                  <a:schemeClr val="bg2"/>
                </a:solidFill>
              </a:rPr>
              <a:t> the grain </a:t>
            </a:r>
            <a:r>
              <a:rPr lang="sv-SE" sz="1600" baseline="0" dirty="0" err="1">
                <a:solidFill>
                  <a:schemeClr val="bg2"/>
                </a:solidFill>
              </a:rPr>
              <a:t>boundaries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5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273E-AD86-E6DC-58E1-1193285E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C559A-EBB9-0F60-A36B-73EFAFCF20DC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3CC17D7-0B6A-4895-BE74-8365E272EF10}"/>
              </a:ext>
            </a:extLst>
          </p:cNvPr>
          <p:cNvSpPr txBox="1"/>
          <p:nvPr/>
        </p:nvSpPr>
        <p:spPr>
          <a:xfrm>
            <a:off x="156000" y="1363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Multiple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layer</a:t>
            </a:r>
            <a:r>
              <a:rPr lang="sv-SE" sz="2000" baseline="0" dirty="0">
                <a:solidFill>
                  <a:schemeClr val="bg2"/>
                </a:solidFill>
              </a:rPr>
              <a:t> deposition: 3 </a:t>
            </a:r>
            <a:r>
              <a:rPr lang="sv-SE" sz="2000" baseline="0" dirty="0" err="1">
                <a:solidFill>
                  <a:schemeClr val="bg2"/>
                </a:solidFill>
              </a:rPr>
              <a:t>layers</a:t>
            </a:r>
            <a:endParaRPr lang="sv-SE" sz="2000" baseline="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982D5-68F3-6707-747A-09E576C172C4}"/>
              </a:ext>
            </a:extLst>
          </p:cNvPr>
          <p:cNvSpPr txBox="1"/>
          <p:nvPr/>
        </p:nvSpPr>
        <p:spPr>
          <a:xfrm>
            <a:off x="156000" y="981999"/>
            <a:ext cx="4416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1"/>
                </a:solidFill>
              </a:rPr>
              <a:t>50 </a:t>
            </a:r>
            <a:r>
              <a:rPr lang="sv-SE" sz="1600" baseline="0" dirty="0" err="1">
                <a:solidFill>
                  <a:schemeClr val="bg1"/>
                </a:solidFill>
              </a:rPr>
              <a:t>wt</a:t>
            </a:r>
            <a:r>
              <a:rPr lang="sv-SE" sz="1600" baseline="0" dirty="0">
                <a:solidFill>
                  <a:schemeClr val="bg1"/>
                </a:solidFill>
              </a:rPr>
              <a:t>% </a:t>
            </a:r>
            <a:r>
              <a:rPr lang="sv-SE" sz="1600" baseline="0" dirty="0" err="1">
                <a:solidFill>
                  <a:schemeClr val="bg1"/>
                </a:solidFill>
              </a:rPr>
              <a:t>alloy</a:t>
            </a:r>
            <a:r>
              <a:rPr lang="sv-SE" sz="1600" baseline="0" dirty="0">
                <a:solidFill>
                  <a:schemeClr val="bg1"/>
                </a:solidFill>
              </a:rPr>
              <a:t> 718 + 50 </a:t>
            </a:r>
            <a:r>
              <a:rPr lang="sv-SE" sz="1600" baseline="0" dirty="0" err="1">
                <a:solidFill>
                  <a:schemeClr val="bg1"/>
                </a:solidFill>
              </a:rPr>
              <a:t>wt</a:t>
            </a:r>
            <a:r>
              <a:rPr lang="sv-SE" sz="1600" baseline="0" dirty="0">
                <a:solidFill>
                  <a:schemeClr val="bg1"/>
                </a:solidFill>
              </a:rPr>
              <a:t> % YSZ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7920F-DAF8-C65F-06D0-88587E62F364}"/>
              </a:ext>
            </a:extLst>
          </p:cNvPr>
          <p:cNvSpPr txBox="1"/>
          <p:nvPr/>
        </p:nvSpPr>
        <p:spPr>
          <a:xfrm>
            <a:off x="3152180" y="4191000"/>
            <a:ext cx="9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>
                <a:solidFill>
                  <a:schemeClr val="bg2"/>
                </a:solidFill>
              </a:rPr>
              <a:t>1 </a:t>
            </a:r>
            <a:r>
              <a:rPr lang="sv-SE" sz="1600" baseline="0" dirty="0" err="1">
                <a:solidFill>
                  <a:schemeClr val="bg2"/>
                </a:solidFill>
              </a:rPr>
              <a:t>layer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5295A-F86F-AA1D-E25B-DFD34317AF60}"/>
              </a:ext>
            </a:extLst>
          </p:cNvPr>
          <p:cNvSpPr txBox="1"/>
          <p:nvPr/>
        </p:nvSpPr>
        <p:spPr>
          <a:xfrm>
            <a:off x="8082870" y="4112223"/>
            <a:ext cx="98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>
                <a:solidFill>
                  <a:schemeClr val="bg2"/>
                </a:solidFill>
              </a:rPr>
              <a:t>3 </a:t>
            </a:r>
            <a:r>
              <a:rPr lang="sv-SE" sz="1600" baseline="0" dirty="0" err="1">
                <a:solidFill>
                  <a:schemeClr val="bg2"/>
                </a:solidFill>
              </a:rPr>
              <a:t>layers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595C0B-76BD-5B1E-C221-5E0FF2F0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13064"/>
            <a:ext cx="10640768" cy="28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50F4F6-515A-9B08-84A9-5DF699FE276B}"/>
              </a:ext>
            </a:extLst>
          </p:cNvPr>
          <p:cNvSpPr txBox="1"/>
          <p:nvPr/>
        </p:nvSpPr>
        <p:spPr>
          <a:xfrm>
            <a:off x="156000" y="4800600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– </a:t>
            </a:r>
            <a:r>
              <a:rPr lang="sv-SE" sz="1600" baseline="0" dirty="0" err="1">
                <a:solidFill>
                  <a:schemeClr val="bg2"/>
                </a:solidFill>
              </a:rPr>
              <a:t>metal</a:t>
            </a:r>
            <a:r>
              <a:rPr lang="sv-SE" sz="1600" baseline="0" dirty="0">
                <a:solidFill>
                  <a:schemeClr val="bg2"/>
                </a:solidFill>
              </a:rPr>
              <a:t> separation for </a:t>
            </a:r>
            <a:r>
              <a:rPr lang="sv-SE" sz="1600" baseline="0" dirty="0" err="1">
                <a:solidFill>
                  <a:schemeClr val="bg2"/>
                </a:solidFill>
              </a:rPr>
              <a:t>multiple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layer</a:t>
            </a:r>
            <a:r>
              <a:rPr lang="sv-SE" sz="1600" baseline="0" dirty="0">
                <a:solidFill>
                  <a:schemeClr val="bg2"/>
                </a:solidFill>
              </a:rPr>
              <a:t> deposition as </a:t>
            </a:r>
            <a:r>
              <a:rPr lang="sv-SE" sz="1600" baseline="0" dirty="0" err="1">
                <a:solidFill>
                  <a:schemeClr val="bg2"/>
                </a:solidFill>
              </a:rPr>
              <a:t>well</a:t>
            </a:r>
            <a:r>
              <a:rPr lang="sv-SE" sz="1600" baseline="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312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B56A1-B068-17C7-79C4-695316E4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081280-289B-8D29-04F1-5CB6262507E7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F1A30E8-67F3-A7ED-447E-1747631E7D2D}"/>
              </a:ext>
            </a:extLst>
          </p:cNvPr>
          <p:cNvSpPr txBox="1"/>
          <p:nvPr/>
        </p:nvSpPr>
        <p:spPr>
          <a:xfrm>
            <a:off x="156000" y="1363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Conclusions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6053C-29F7-931A-226A-A598BEE1D9A2}"/>
              </a:ext>
            </a:extLst>
          </p:cNvPr>
          <p:cNvSpPr txBox="1"/>
          <p:nvPr/>
        </p:nvSpPr>
        <p:spPr>
          <a:xfrm>
            <a:off x="155214" y="1219200"/>
            <a:ext cx="11350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The </a:t>
            </a:r>
            <a:r>
              <a:rPr lang="sv-SE" sz="1600" baseline="0" dirty="0" err="1">
                <a:solidFill>
                  <a:schemeClr val="bg2"/>
                </a:solidFill>
              </a:rPr>
              <a:t>effect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process parameters on deposition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YSZ </a:t>
            </a:r>
            <a:r>
              <a:rPr lang="sv-SE" sz="1600" baseline="0" dirty="0" err="1">
                <a:solidFill>
                  <a:schemeClr val="bg2"/>
                </a:solidFill>
              </a:rPr>
              <a:t>powder</a:t>
            </a:r>
            <a:r>
              <a:rPr lang="sv-SE" sz="1600" baseline="0" dirty="0">
                <a:solidFill>
                  <a:schemeClr val="bg2"/>
                </a:solidFill>
              </a:rPr>
              <a:t> is </a:t>
            </a:r>
            <a:r>
              <a:rPr lang="sv-SE" sz="1600" baseline="0" dirty="0" err="1">
                <a:solidFill>
                  <a:schemeClr val="bg2"/>
                </a:solidFill>
              </a:rPr>
              <a:t>investigated</a:t>
            </a:r>
            <a:r>
              <a:rPr lang="sv-SE" sz="1600" baseline="0" dirty="0">
                <a:solidFill>
                  <a:schemeClr val="bg2"/>
                </a:solidFill>
              </a:rPr>
              <a:t> and </a:t>
            </a:r>
            <a:r>
              <a:rPr lang="sv-SE" sz="1600" baseline="0" dirty="0" err="1">
                <a:solidFill>
                  <a:schemeClr val="bg2"/>
                </a:solidFill>
              </a:rPr>
              <a:t>observed</a:t>
            </a:r>
            <a:r>
              <a:rPr lang="sv-SE" sz="1600" baseline="0" dirty="0">
                <a:solidFill>
                  <a:schemeClr val="bg2"/>
                </a:solidFill>
              </a:rPr>
              <a:t> no </a:t>
            </a:r>
            <a:r>
              <a:rPr lang="sv-SE" sz="1600" baseline="0" dirty="0" err="1">
                <a:solidFill>
                  <a:schemeClr val="bg2"/>
                </a:solidFill>
              </a:rPr>
              <a:t>intermixing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between</a:t>
            </a:r>
            <a:r>
              <a:rPr lang="sv-SE" sz="1600" baseline="0" dirty="0">
                <a:solidFill>
                  <a:schemeClr val="bg2"/>
                </a:solidFill>
              </a:rPr>
              <a:t> metallic </a:t>
            </a:r>
            <a:r>
              <a:rPr lang="sv-SE" sz="1600" baseline="0" dirty="0" err="1">
                <a:solidFill>
                  <a:schemeClr val="bg2"/>
                </a:solidFill>
              </a:rPr>
              <a:t>substrate</a:t>
            </a:r>
            <a:r>
              <a:rPr lang="sv-SE" sz="1600" baseline="0" dirty="0">
                <a:solidFill>
                  <a:schemeClr val="bg2"/>
                </a:solidFill>
              </a:rPr>
              <a:t> and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deposition in </a:t>
            </a:r>
            <a:r>
              <a:rPr lang="sv-SE" sz="1600" baseline="0" dirty="0" err="1">
                <a:solidFill>
                  <a:schemeClr val="bg2"/>
                </a:solidFill>
              </a:rPr>
              <a:t>melt</a:t>
            </a:r>
            <a:r>
              <a:rPr lang="sv-SE" sz="1600" baseline="0" dirty="0">
                <a:solidFill>
                  <a:schemeClr val="bg2"/>
                </a:solidFill>
              </a:rPr>
              <a:t> pool.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Unmolten</a:t>
            </a:r>
            <a:r>
              <a:rPr lang="sv-SE" sz="1600" baseline="0" dirty="0">
                <a:solidFill>
                  <a:schemeClr val="bg2"/>
                </a:solidFill>
              </a:rPr>
              <a:t> YSZ </a:t>
            </a:r>
            <a:r>
              <a:rPr lang="sv-SE" sz="1600" baseline="0" dirty="0" err="1">
                <a:solidFill>
                  <a:schemeClr val="bg2"/>
                </a:solidFill>
              </a:rPr>
              <a:t>powder</a:t>
            </a:r>
            <a:r>
              <a:rPr lang="sv-SE" sz="1600" baseline="0" dirty="0">
                <a:solidFill>
                  <a:schemeClr val="bg2"/>
                </a:solidFill>
              </a:rPr>
              <a:t> or </a:t>
            </a:r>
            <a:r>
              <a:rPr lang="sv-SE" sz="1600" baseline="0" dirty="0" err="1">
                <a:solidFill>
                  <a:schemeClr val="bg2"/>
                </a:solidFill>
              </a:rPr>
              <a:t>segregated</a:t>
            </a:r>
            <a:r>
              <a:rPr lang="sv-SE" sz="1600" baseline="0" dirty="0">
                <a:solidFill>
                  <a:schemeClr val="bg2"/>
                </a:solidFill>
              </a:rPr>
              <a:t> YSZ regions </a:t>
            </a:r>
            <a:r>
              <a:rPr lang="sv-SE" sz="1600" baseline="0" dirty="0" err="1">
                <a:solidFill>
                  <a:schemeClr val="bg2"/>
                </a:solidFill>
              </a:rPr>
              <a:t>are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found</a:t>
            </a:r>
            <a:r>
              <a:rPr lang="sv-SE" sz="1600" baseline="0" dirty="0">
                <a:solidFill>
                  <a:schemeClr val="bg2"/>
                </a:solidFill>
              </a:rPr>
              <a:t> in 10 </a:t>
            </a:r>
            <a:r>
              <a:rPr lang="sv-SE" sz="1600" baseline="0" dirty="0" err="1">
                <a:solidFill>
                  <a:schemeClr val="bg2"/>
                </a:solidFill>
              </a:rPr>
              <a:t>wt</a:t>
            </a:r>
            <a:r>
              <a:rPr lang="sv-SE" sz="1600" baseline="0" dirty="0">
                <a:solidFill>
                  <a:schemeClr val="bg2"/>
                </a:solidFill>
              </a:rPr>
              <a:t> % YSZ + 90 </a:t>
            </a:r>
            <a:r>
              <a:rPr lang="sv-SE" sz="1600" baseline="0" dirty="0" err="1">
                <a:solidFill>
                  <a:schemeClr val="bg2"/>
                </a:solidFill>
              </a:rPr>
              <a:t>wt</a:t>
            </a:r>
            <a:r>
              <a:rPr lang="sv-SE" sz="1600" baseline="0" dirty="0">
                <a:solidFill>
                  <a:schemeClr val="bg2"/>
                </a:solidFill>
              </a:rPr>
              <a:t> % </a:t>
            </a:r>
            <a:r>
              <a:rPr lang="sv-SE" sz="1600" baseline="0" dirty="0" err="1">
                <a:solidFill>
                  <a:schemeClr val="bg2"/>
                </a:solidFill>
              </a:rPr>
              <a:t>alloy</a:t>
            </a:r>
            <a:r>
              <a:rPr lang="sv-SE" sz="1600" baseline="0" dirty="0">
                <a:solidFill>
                  <a:schemeClr val="bg2"/>
                </a:solidFill>
              </a:rPr>
              <a:t> 718 deposition. A </a:t>
            </a:r>
            <a:r>
              <a:rPr lang="sv-SE" sz="1600" baseline="0" dirty="0" err="1">
                <a:solidFill>
                  <a:schemeClr val="bg2"/>
                </a:solidFill>
              </a:rPr>
              <a:t>clear</a:t>
            </a:r>
            <a:r>
              <a:rPr lang="sv-SE" sz="1600" baseline="0" dirty="0">
                <a:solidFill>
                  <a:schemeClr val="bg2"/>
                </a:solidFill>
              </a:rPr>
              <a:t> separation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metal</a:t>
            </a:r>
            <a:r>
              <a:rPr lang="sv-SE" sz="1600" baseline="0" dirty="0">
                <a:solidFill>
                  <a:schemeClr val="bg2"/>
                </a:solidFill>
              </a:rPr>
              <a:t> and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regions in gradient </a:t>
            </a:r>
            <a:r>
              <a:rPr lang="sv-SE" sz="1600" baseline="0" dirty="0" err="1">
                <a:solidFill>
                  <a:schemeClr val="bg2"/>
                </a:solidFill>
              </a:rPr>
              <a:t>tracks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more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than</a:t>
            </a:r>
            <a:r>
              <a:rPr lang="sv-SE" sz="1600" baseline="0" dirty="0">
                <a:solidFill>
                  <a:schemeClr val="bg2"/>
                </a:solidFill>
              </a:rPr>
              <a:t> 20 </a:t>
            </a:r>
            <a:r>
              <a:rPr lang="sv-SE" sz="1600" baseline="0" dirty="0" err="1">
                <a:solidFill>
                  <a:schemeClr val="bg2"/>
                </a:solidFill>
              </a:rPr>
              <a:t>wt</a:t>
            </a:r>
            <a:r>
              <a:rPr lang="sv-SE" sz="1600" baseline="0" dirty="0">
                <a:solidFill>
                  <a:schemeClr val="bg2"/>
                </a:solidFill>
              </a:rPr>
              <a:t> % YSZ.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Banded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structure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observed</a:t>
            </a:r>
            <a:r>
              <a:rPr lang="sv-SE" sz="1600" baseline="0" dirty="0">
                <a:solidFill>
                  <a:schemeClr val="bg2"/>
                </a:solidFill>
              </a:rPr>
              <a:t> in 100 </a:t>
            </a:r>
            <a:r>
              <a:rPr lang="sv-SE" sz="1600" baseline="0" dirty="0" err="1">
                <a:solidFill>
                  <a:schemeClr val="bg2"/>
                </a:solidFill>
              </a:rPr>
              <a:t>wt</a:t>
            </a:r>
            <a:r>
              <a:rPr lang="sv-SE" sz="1600" baseline="0" dirty="0">
                <a:solidFill>
                  <a:schemeClr val="bg2"/>
                </a:solidFill>
              </a:rPr>
              <a:t>% YSZ region suggests the grain </a:t>
            </a:r>
            <a:r>
              <a:rPr lang="sv-SE" sz="1600" baseline="0" dirty="0" err="1">
                <a:solidFill>
                  <a:schemeClr val="bg2"/>
                </a:solidFill>
              </a:rPr>
              <a:t>growth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opposite</a:t>
            </a:r>
            <a:r>
              <a:rPr lang="sv-SE" sz="1600" baseline="0" dirty="0">
                <a:solidFill>
                  <a:schemeClr val="bg2"/>
                </a:solidFill>
              </a:rPr>
              <a:t> to heat </a:t>
            </a:r>
            <a:r>
              <a:rPr lang="sv-SE" sz="1600" baseline="0" dirty="0" err="1">
                <a:solidFill>
                  <a:schemeClr val="bg2"/>
                </a:solidFill>
              </a:rPr>
              <a:t>dissipation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direction</a:t>
            </a:r>
            <a:r>
              <a:rPr lang="sv-SE" sz="1600" baseline="0" dirty="0">
                <a:solidFill>
                  <a:schemeClr val="bg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Presence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bright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particles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with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enrichment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Nb, Ni, </a:t>
            </a:r>
            <a:r>
              <a:rPr lang="sv-SE" sz="1600" baseline="0" dirty="0" err="1">
                <a:solidFill>
                  <a:schemeClr val="bg2"/>
                </a:solidFill>
              </a:rPr>
              <a:t>Cr</a:t>
            </a:r>
            <a:r>
              <a:rPr lang="sv-SE" sz="1600" baseline="0" dirty="0">
                <a:solidFill>
                  <a:schemeClr val="bg2"/>
                </a:solidFill>
              </a:rPr>
              <a:t> and Fe </a:t>
            </a:r>
            <a:r>
              <a:rPr lang="sv-SE" sz="1600" baseline="0" dirty="0" err="1">
                <a:solidFill>
                  <a:schemeClr val="bg2"/>
                </a:solidFill>
              </a:rPr>
              <a:t>might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act</a:t>
            </a:r>
            <a:r>
              <a:rPr lang="sv-SE" sz="1600" baseline="0" dirty="0">
                <a:solidFill>
                  <a:schemeClr val="bg2"/>
                </a:solidFill>
              </a:rPr>
              <a:t> as </a:t>
            </a:r>
            <a:r>
              <a:rPr lang="sv-SE" sz="1600" baseline="0" dirty="0" err="1">
                <a:solidFill>
                  <a:schemeClr val="bg2"/>
                </a:solidFill>
              </a:rPr>
              <a:t>nucleation</a:t>
            </a:r>
            <a:r>
              <a:rPr lang="sv-SE" sz="1600" baseline="0" dirty="0">
                <a:solidFill>
                  <a:schemeClr val="bg2"/>
                </a:solidFill>
              </a:rPr>
              <a:t> sites for the </a:t>
            </a:r>
            <a:r>
              <a:rPr lang="sv-SE" sz="1600" baseline="0" dirty="0" err="1">
                <a:solidFill>
                  <a:schemeClr val="bg2"/>
                </a:solidFill>
              </a:rPr>
              <a:t>graded</a:t>
            </a:r>
            <a:r>
              <a:rPr lang="sv-SE" sz="1600" baseline="0" dirty="0">
                <a:solidFill>
                  <a:schemeClr val="bg2"/>
                </a:solidFill>
              </a:rPr>
              <a:t> depositions </a:t>
            </a:r>
            <a:r>
              <a:rPr lang="sv-SE" sz="1600" baseline="0" dirty="0" err="1">
                <a:solidFill>
                  <a:schemeClr val="bg2"/>
                </a:solidFill>
              </a:rPr>
              <a:t>which</a:t>
            </a:r>
            <a:r>
              <a:rPr lang="sv-SE" sz="1600" baseline="0" dirty="0">
                <a:solidFill>
                  <a:schemeClr val="bg2"/>
                </a:solidFill>
              </a:rPr>
              <a:t> led to fine </a:t>
            </a:r>
            <a:r>
              <a:rPr lang="sv-SE" sz="1600" baseline="0" dirty="0" err="1">
                <a:solidFill>
                  <a:schemeClr val="bg2"/>
                </a:solidFill>
              </a:rPr>
              <a:t>grained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morphology</a:t>
            </a:r>
            <a:r>
              <a:rPr lang="sv-SE" sz="1600" baseline="0">
                <a:solidFill>
                  <a:schemeClr val="bg2"/>
                </a:solidFill>
              </a:rPr>
              <a:t>.</a:t>
            </a: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Sudden </a:t>
            </a:r>
            <a:r>
              <a:rPr lang="sv-SE" sz="1600" baseline="0" dirty="0" err="1">
                <a:solidFill>
                  <a:schemeClr val="bg2"/>
                </a:solidFill>
              </a:rPr>
              <a:t>change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grain </a:t>
            </a:r>
            <a:r>
              <a:rPr lang="sv-SE" sz="1600" baseline="0" dirty="0" err="1">
                <a:solidFill>
                  <a:schemeClr val="bg2"/>
                </a:solidFill>
              </a:rPr>
              <a:t>morphology</a:t>
            </a:r>
            <a:r>
              <a:rPr lang="sv-SE" sz="1600" baseline="0" dirty="0">
                <a:solidFill>
                  <a:schemeClr val="bg2"/>
                </a:solidFill>
              </a:rPr>
              <a:t> at </a:t>
            </a:r>
            <a:r>
              <a:rPr lang="sv-SE" sz="1600" baseline="0" dirty="0" err="1">
                <a:solidFill>
                  <a:schemeClr val="bg2"/>
                </a:solidFill>
              </a:rPr>
              <a:t>metal</a:t>
            </a:r>
            <a:r>
              <a:rPr lang="sv-SE" sz="1600" baseline="0" dirty="0">
                <a:solidFill>
                  <a:schemeClr val="bg2"/>
                </a:solidFill>
              </a:rPr>
              <a:t> –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boundary</a:t>
            </a:r>
            <a:r>
              <a:rPr lang="sv-SE" sz="1600" baseline="0" dirty="0">
                <a:solidFill>
                  <a:schemeClr val="bg2"/>
                </a:solidFill>
              </a:rPr>
              <a:t>, </a:t>
            </a:r>
            <a:r>
              <a:rPr lang="sv-SE" sz="1600" baseline="0" dirty="0" err="1">
                <a:solidFill>
                  <a:schemeClr val="bg2"/>
                </a:solidFill>
              </a:rPr>
              <a:t>large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thermal</a:t>
            </a:r>
            <a:r>
              <a:rPr lang="sv-SE" sz="1600" baseline="0" dirty="0">
                <a:solidFill>
                  <a:schemeClr val="bg2"/>
                </a:solidFill>
              </a:rPr>
              <a:t> gradients and different </a:t>
            </a:r>
            <a:r>
              <a:rPr lang="sv-SE" sz="1600" baseline="0" dirty="0" err="1">
                <a:solidFill>
                  <a:schemeClr val="bg2"/>
                </a:solidFill>
              </a:rPr>
              <a:t>thermal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property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differences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between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alloy</a:t>
            </a:r>
            <a:r>
              <a:rPr lang="sv-SE" sz="1600" baseline="0" dirty="0">
                <a:solidFill>
                  <a:schemeClr val="bg2"/>
                </a:solidFill>
              </a:rPr>
              <a:t> 718 and YSZ </a:t>
            </a:r>
            <a:r>
              <a:rPr lang="sv-SE" sz="1600" baseline="0" dirty="0" err="1">
                <a:solidFill>
                  <a:schemeClr val="bg2"/>
                </a:solidFill>
              </a:rPr>
              <a:t>generated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thermal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stresses</a:t>
            </a:r>
            <a:r>
              <a:rPr lang="sv-SE" sz="1600" baseline="0" dirty="0">
                <a:solidFill>
                  <a:schemeClr val="bg2"/>
                </a:solidFill>
              </a:rPr>
              <a:t>, </a:t>
            </a:r>
            <a:r>
              <a:rPr lang="sv-SE" sz="1600" baseline="0" dirty="0" err="1">
                <a:solidFill>
                  <a:schemeClr val="bg2"/>
                </a:solidFill>
              </a:rPr>
              <a:t>that</a:t>
            </a:r>
            <a:r>
              <a:rPr lang="sv-SE" sz="1600" baseline="0" dirty="0">
                <a:solidFill>
                  <a:schemeClr val="bg2"/>
                </a:solidFill>
              </a:rPr>
              <a:t> led to </a:t>
            </a:r>
            <a:r>
              <a:rPr lang="sv-SE" sz="1600" baseline="0" dirty="0" err="1">
                <a:solidFill>
                  <a:schemeClr val="bg2"/>
                </a:solidFill>
              </a:rPr>
              <a:t>cracking</a:t>
            </a:r>
            <a:r>
              <a:rPr lang="sv-SE" sz="1600" baseline="0" dirty="0">
                <a:solidFill>
                  <a:schemeClr val="bg2"/>
                </a:solidFill>
              </a:rPr>
              <a:t> in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region.</a:t>
            </a:r>
          </a:p>
          <a:p>
            <a:endParaRPr lang="sv-SE" sz="16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45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5B4AB-4B3B-94A3-4312-AD7CDF91B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2455F3-740C-2554-FB5D-A6868A24486E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F44F7B-A584-FC5A-6DC2-A1015E4BE76D}"/>
              </a:ext>
            </a:extLst>
          </p:cNvPr>
          <p:cNvSpPr txBox="1"/>
          <p:nvPr/>
        </p:nvSpPr>
        <p:spPr>
          <a:xfrm>
            <a:off x="156000" y="1363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Future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work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C1B3C-486B-4274-1453-FA8D1D50B584}"/>
              </a:ext>
            </a:extLst>
          </p:cNvPr>
          <p:cNvSpPr txBox="1"/>
          <p:nvPr/>
        </p:nvSpPr>
        <p:spPr>
          <a:xfrm>
            <a:off x="177210" y="1038761"/>
            <a:ext cx="1043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EBSD and TEM </a:t>
            </a:r>
            <a:r>
              <a:rPr lang="sv-SE" sz="1600" baseline="0" dirty="0" err="1">
                <a:solidFill>
                  <a:schemeClr val="bg2"/>
                </a:solidFill>
              </a:rPr>
              <a:t>analysis</a:t>
            </a:r>
            <a:r>
              <a:rPr lang="sv-SE" sz="1600" baseline="0" dirty="0">
                <a:solidFill>
                  <a:schemeClr val="bg2"/>
                </a:solidFill>
              </a:rPr>
              <a:t> for </a:t>
            </a:r>
            <a:r>
              <a:rPr lang="sv-SE" sz="1600" baseline="0" dirty="0" err="1">
                <a:solidFill>
                  <a:schemeClr val="bg2"/>
                </a:solidFill>
              </a:rPr>
              <a:t>better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understanding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grain </a:t>
            </a:r>
            <a:r>
              <a:rPr lang="sv-SE" sz="1600" baseline="0" dirty="0" err="1">
                <a:solidFill>
                  <a:schemeClr val="bg2"/>
                </a:solidFill>
              </a:rPr>
              <a:t>structure</a:t>
            </a:r>
            <a:r>
              <a:rPr lang="sv-SE" sz="1600" baseline="0" dirty="0">
                <a:solidFill>
                  <a:schemeClr val="bg2"/>
                </a:solidFill>
              </a:rPr>
              <a:t> and </a:t>
            </a:r>
            <a:r>
              <a:rPr lang="sv-SE" sz="1600" baseline="0" dirty="0" err="1">
                <a:solidFill>
                  <a:schemeClr val="bg2"/>
                </a:solidFill>
              </a:rPr>
              <a:t>bright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particles</a:t>
            </a:r>
            <a:r>
              <a:rPr lang="sv-SE" sz="1600" baseline="0" dirty="0">
                <a:solidFill>
                  <a:schemeClr val="bg2"/>
                </a:solidFill>
              </a:rPr>
              <a:t> in </a:t>
            </a:r>
            <a:r>
              <a:rPr lang="sv-SE" sz="1600" baseline="0" dirty="0" err="1">
                <a:solidFill>
                  <a:schemeClr val="bg2"/>
                </a:solidFill>
              </a:rPr>
              <a:t>ceramic</a:t>
            </a:r>
            <a:r>
              <a:rPr lang="sv-SE" sz="1600" baseline="0" dirty="0">
                <a:solidFill>
                  <a:schemeClr val="bg2"/>
                </a:solidFill>
              </a:rPr>
              <a:t>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baseline="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2"/>
                </a:solidFill>
              </a:rPr>
              <a:t>Ultrasonic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assisted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Directed</a:t>
            </a:r>
            <a:r>
              <a:rPr lang="sv-SE" sz="1600" baseline="0" dirty="0">
                <a:solidFill>
                  <a:schemeClr val="bg2"/>
                </a:solidFill>
              </a:rPr>
              <a:t> Energy Deposition to </a:t>
            </a:r>
            <a:r>
              <a:rPr lang="sv-SE" sz="1600" baseline="0" dirty="0" err="1">
                <a:solidFill>
                  <a:schemeClr val="bg2"/>
                </a:solidFill>
              </a:rPr>
              <a:t>improve</a:t>
            </a:r>
            <a:r>
              <a:rPr lang="sv-SE" sz="1600" baseline="0" dirty="0">
                <a:solidFill>
                  <a:schemeClr val="bg2"/>
                </a:solidFill>
              </a:rPr>
              <a:t> the </a:t>
            </a:r>
            <a:r>
              <a:rPr lang="sv-SE" sz="1600" baseline="0" dirty="0" err="1">
                <a:solidFill>
                  <a:schemeClr val="bg2"/>
                </a:solidFill>
              </a:rPr>
              <a:t>mixing</a:t>
            </a:r>
            <a:r>
              <a:rPr lang="sv-SE" sz="1600" baseline="0" dirty="0">
                <a:solidFill>
                  <a:schemeClr val="bg2"/>
                </a:solidFill>
              </a:rPr>
              <a:t> in the </a:t>
            </a:r>
            <a:r>
              <a:rPr lang="sv-SE" sz="1600" baseline="0" dirty="0" err="1">
                <a:solidFill>
                  <a:schemeClr val="bg2"/>
                </a:solidFill>
              </a:rPr>
              <a:t>melt</a:t>
            </a:r>
            <a:r>
              <a:rPr lang="sv-SE" sz="1600" baseline="0" dirty="0">
                <a:solidFill>
                  <a:schemeClr val="bg2"/>
                </a:solidFill>
              </a:rPr>
              <a:t> pool </a:t>
            </a:r>
            <a:r>
              <a:rPr lang="sv-SE" sz="1600" baseline="0" dirty="0" err="1">
                <a:solidFill>
                  <a:schemeClr val="bg2"/>
                </a:solidFill>
              </a:rPr>
              <a:t>during</a:t>
            </a:r>
            <a:r>
              <a:rPr lang="sv-SE" sz="1600" baseline="0" dirty="0">
                <a:solidFill>
                  <a:schemeClr val="bg2"/>
                </a:solidFill>
              </a:rPr>
              <a:t> the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9809A-1660-10F8-0A92-EC62B830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362200"/>
            <a:ext cx="5334000" cy="2335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6A1DE-6B21-8BB9-CA55-7BBD9F7F4539}"/>
              </a:ext>
            </a:extLst>
          </p:cNvPr>
          <p:cNvSpPr txBox="1"/>
          <p:nvPr/>
        </p:nvSpPr>
        <p:spPr>
          <a:xfrm>
            <a:off x="914400" y="4650353"/>
            <a:ext cx="103632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*Ma, G., Yan, S., Wu, D., Miao, Q., Liu, M., &amp;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Niu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 (2017).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Microstructure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evolution and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mechanical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properties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ultrasonic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assisted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laser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clad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yttria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stabilized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zirconia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v-SE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coating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sv-SE" sz="1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Ceramics</a:t>
            </a:r>
            <a:r>
              <a:rPr lang="sv-SE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International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sv-SE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43</a:t>
            </a:r>
            <a:r>
              <a:rPr lang="sv-SE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(13), 9622-9629.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93739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84700-A0AC-A885-ACD9-DF022EECE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FB63BD-F1E8-F5AD-4C85-9BD47702D9E6}"/>
              </a:ext>
            </a:extLst>
          </p:cNvPr>
          <p:cNvSpPr/>
          <p:nvPr/>
        </p:nvSpPr>
        <p:spPr>
          <a:xfrm>
            <a:off x="685800" y="914400"/>
            <a:ext cx="112303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 You for Your Attention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17C3A0-C7E2-7ED7-5EAB-03CD90C54942}"/>
              </a:ext>
            </a:extLst>
          </p:cNvPr>
          <p:cNvCxnSpPr/>
          <p:nvPr/>
        </p:nvCxnSpPr>
        <p:spPr>
          <a:xfrm flipV="1">
            <a:off x="1816045" y="2057400"/>
            <a:ext cx="900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n 1">
            <a:extLst>
              <a:ext uri="{FF2B5EF4-FFF2-40B4-BE49-F238E27FC236}">
                <a16:creationId xmlns:a16="http://schemas.microsoft.com/office/drawing/2014/main" id="{7088394F-0DEC-C813-6674-966F3650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352800"/>
            <a:ext cx="6916984" cy="119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4">
            <a:extLst>
              <a:ext uri="{FF2B5EF4-FFF2-40B4-BE49-F238E27FC236}">
                <a16:creationId xmlns:a16="http://schemas.microsoft.com/office/drawing/2014/main" id="{AD0D7396-6C13-BEFC-627E-B49BADC9C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1305" y="3422616"/>
            <a:ext cx="1138555" cy="1128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2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4E55D44-9689-36AF-0955-33168103B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944" y="3445905"/>
            <a:ext cx="894535" cy="1165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69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606B69-79B1-1E6F-9EBB-7A115BC63958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209FF91-AA9B-810B-F5F1-0126753B0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79" y="898143"/>
            <a:ext cx="10564841" cy="5350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F7F17-F5EB-C402-AC01-F2004A4125C7}"/>
              </a:ext>
            </a:extLst>
          </p:cNvPr>
          <p:cNvSpPr txBox="1"/>
          <p:nvPr/>
        </p:nvSpPr>
        <p:spPr>
          <a:xfrm>
            <a:off x="228600" y="76200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Introduction</a:t>
            </a:r>
            <a:r>
              <a:rPr lang="sv-SE" sz="2000" baseline="0" dirty="0">
                <a:solidFill>
                  <a:schemeClr val="bg2"/>
                </a:solidFill>
              </a:rPr>
              <a:t> : </a:t>
            </a:r>
            <a:r>
              <a:rPr lang="sv-SE" sz="2000" baseline="0" dirty="0" err="1">
                <a:solidFill>
                  <a:schemeClr val="bg2"/>
                </a:solidFill>
              </a:rPr>
              <a:t>Functional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Graded</a:t>
            </a:r>
            <a:r>
              <a:rPr lang="sv-SE" sz="2000" baseline="0" dirty="0">
                <a:solidFill>
                  <a:schemeClr val="bg2"/>
                </a:solidFill>
              </a:rPr>
              <a:t> Materials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07433-4EA4-3FDD-DDF6-38CD7BE40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88FC69-622F-2A73-4F94-C14D8FEDB5FA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Content Placeholder 2" descr="A picture containing indoor, cluttered">
            <a:extLst>
              <a:ext uri="{FF2B5EF4-FFF2-40B4-BE49-F238E27FC236}">
                <a16:creationId xmlns:a16="http://schemas.microsoft.com/office/drawing/2014/main" id="{C127506C-1F70-6A42-6A34-733394008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80568"/>
            <a:ext cx="5995817" cy="4496863"/>
          </a:xfrm>
          <a:prstGeom prst="rect">
            <a:avLst/>
          </a:prstGeom>
        </p:spPr>
      </p:pic>
      <p:pic>
        <p:nvPicPr>
          <p:cNvPr id="4" name="Picture 3" descr="A picture containing cluttered, miller">
            <a:extLst>
              <a:ext uri="{FF2B5EF4-FFF2-40B4-BE49-F238E27FC236}">
                <a16:creationId xmlns:a16="http://schemas.microsoft.com/office/drawing/2014/main" id="{21FA39EF-78F9-5490-A4AB-B33DADBBC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05" y="1178283"/>
            <a:ext cx="3064405" cy="2298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47CEB-BBF0-82B0-6F59-5B4FE3F74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080" y="3812781"/>
            <a:ext cx="2617599" cy="1825019"/>
          </a:xfrm>
          <a:prstGeom prst="rect">
            <a:avLst/>
          </a:prstGeom>
        </p:spPr>
      </p:pic>
      <p:pic>
        <p:nvPicPr>
          <p:cNvPr id="6" name="Picture 5" descr="A picture containing indoor">
            <a:extLst>
              <a:ext uri="{FF2B5EF4-FFF2-40B4-BE49-F238E27FC236}">
                <a16:creationId xmlns:a16="http://schemas.microsoft.com/office/drawing/2014/main" id="{EA4A126D-D4DF-8EF6-66D9-6B320AF1D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9" y="3812781"/>
            <a:ext cx="2472778" cy="18545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7AEA7A-F07B-D096-5646-B8B352613739}"/>
              </a:ext>
            </a:extLst>
          </p:cNvPr>
          <p:cNvSpPr txBox="1"/>
          <p:nvPr/>
        </p:nvSpPr>
        <p:spPr>
          <a:xfrm>
            <a:off x="9317240" y="3896835"/>
            <a:ext cx="3854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641DAE-E65F-8FFB-3929-03CAAAF6D97A}"/>
              </a:ext>
            </a:extLst>
          </p:cNvPr>
          <p:cNvSpPr/>
          <p:nvPr/>
        </p:nvSpPr>
        <p:spPr>
          <a:xfrm>
            <a:off x="2602675" y="3426717"/>
            <a:ext cx="360000" cy="2880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11E48D-35B6-C0E8-AAD8-FC8F47A2ED52}"/>
              </a:ext>
            </a:extLst>
          </p:cNvPr>
          <p:cNvCxnSpPr/>
          <p:nvPr/>
        </p:nvCxnSpPr>
        <p:spPr>
          <a:xfrm>
            <a:off x="2962675" y="3426717"/>
            <a:ext cx="3606884" cy="38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08164D-F1D9-8EF5-D694-E54115F3F848}"/>
              </a:ext>
            </a:extLst>
          </p:cNvPr>
          <p:cNvCxnSpPr>
            <a:cxnSpLocks/>
          </p:cNvCxnSpPr>
          <p:nvPr/>
        </p:nvCxnSpPr>
        <p:spPr>
          <a:xfrm>
            <a:off x="2962675" y="3717849"/>
            <a:ext cx="3606884" cy="1919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58B6F7-8CB3-8BAF-AA27-074A0F2B7286}"/>
              </a:ext>
            </a:extLst>
          </p:cNvPr>
          <p:cNvSpPr txBox="1"/>
          <p:nvPr/>
        </p:nvSpPr>
        <p:spPr>
          <a:xfrm>
            <a:off x="8441703" y="3462393"/>
            <a:ext cx="15867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Twin </a:t>
            </a:r>
            <a:r>
              <a:rPr lang="sv-SE" sz="1200" dirty="0" err="1">
                <a:solidFill>
                  <a:schemeClr val="bg1"/>
                </a:solidFill>
              </a:rPr>
              <a:t>powder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feeder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D71089-4AFF-0C51-E14C-5735A7A4ED14}"/>
              </a:ext>
            </a:extLst>
          </p:cNvPr>
          <p:cNvSpPr txBox="1"/>
          <p:nvPr/>
        </p:nvSpPr>
        <p:spPr>
          <a:xfrm>
            <a:off x="1178072" y="5691564"/>
            <a:ext cx="4401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bg1"/>
                </a:solidFill>
              </a:rPr>
              <a:t>Directed</a:t>
            </a:r>
            <a:r>
              <a:rPr lang="sv-SE" sz="1200" dirty="0">
                <a:solidFill>
                  <a:schemeClr val="bg1"/>
                </a:solidFill>
              </a:rPr>
              <a:t> Energy Deposition system </a:t>
            </a:r>
            <a:r>
              <a:rPr lang="sv-SE" sz="1200" dirty="0" err="1">
                <a:solidFill>
                  <a:schemeClr val="bg1"/>
                </a:solidFill>
              </a:rPr>
              <a:t>with</a:t>
            </a:r>
            <a:r>
              <a:rPr lang="sv-SE" sz="1200" dirty="0">
                <a:solidFill>
                  <a:schemeClr val="bg1"/>
                </a:solidFill>
              </a:rPr>
              <a:t> Laser </a:t>
            </a:r>
            <a:r>
              <a:rPr lang="sv-SE" sz="1200" dirty="0" err="1">
                <a:solidFill>
                  <a:schemeClr val="bg1"/>
                </a:solidFill>
              </a:rPr>
              <a:t>beam</a:t>
            </a:r>
            <a:r>
              <a:rPr lang="sv-SE" sz="1200" dirty="0">
                <a:solidFill>
                  <a:schemeClr val="bg1"/>
                </a:solidFill>
              </a:rPr>
              <a:t> (DED-LB)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6725D-4192-EAEA-C541-2B114C1A67A8}"/>
              </a:ext>
            </a:extLst>
          </p:cNvPr>
          <p:cNvSpPr txBox="1"/>
          <p:nvPr/>
        </p:nvSpPr>
        <p:spPr>
          <a:xfrm>
            <a:off x="8523863" y="5685872"/>
            <a:ext cx="25317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>
                <a:solidFill>
                  <a:schemeClr val="bg1"/>
                </a:solidFill>
              </a:rPr>
              <a:t>Nozzle</a:t>
            </a:r>
            <a:r>
              <a:rPr lang="sv-SE" sz="1200" dirty="0">
                <a:solidFill>
                  <a:schemeClr val="bg1"/>
                </a:solidFill>
              </a:rPr>
              <a:t> and </a:t>
            </a:r>
            <a:r>
              <a:rPr lang="sv-SE" sz="1200" dirty="0" err="1">
                <a:solidFill>
                  <a:schemeClr val="bg1"/>
                </a:solidFill>
              </a:rPr>
              <a:t>its</a:t>
            </a:r>
            <a:r>
              <a:rPr lang="sv-SE" sz="1200" dirty="0">
                <a:solidFill>
                  <a:schemeClr val="bg1"/>
                </a:solidFill>
              </a:rPr>
              <a:t> cross </a:t>
            </a:r>
            <a:r>
              <a:rPr lang="sv-SE" sz="1200" dirty="0" err="1">
                <a:solidFill>
                  <a:schemeClr val="bg1"/>
                </a:solidFill>
              </a:rPr>
              <a:t>section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view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A29EB-BA26-AD7E-9C2E-5E3BEF2A9EC0}"/>
              </a:ext>
            </a:extLst>
          </p:cNvPr>
          <p:cNvSpPr txBox="1"/>
          <p:nvPr/>
        </p:nvSpPr>
        <p:spPr>
          <a:xfrm>
            <a:off x="228600" y="76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Directed</a:t>
            </a:r>
            <a:r>
              <a:rPr lang="sv-SE" sz="2000" baseline="0" dirty="0">
                <a:solidFill>
                  <a:schemeClr val="bg2"/>
                </a:solidFill>
              </a:rPr>
              <a:t> Energy Deposition Process</a:t>
            </a:r>
          </a:p>
        </p:txBody>
      </p:sp>
    </p:spTree>
    <p:extLst>
      <p:ext uri="{BB962C8B-B14F-4D97-AF65-F5344CB8AC3E}">
        <p14:creationId xmlns:p14="http://schemas.microsoft.com/office/powerpoint/2010/main" val="291434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03871-A494-FCE6-0D92-931694111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5AD9D7-533E-ED48-FFBD-0F67CF94BC28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4919FCA-9B81-5F60-BF66-151A5AF6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752600"/>
            <a:ext cx="4977599" cy="3600000"/>
          </a:xfrm>
          <a:prstGeom prst="rect">
            <a:avLst/>
          </a:prstGeom>
        </p:spPr>
      </p:pic>
      <p:pic>
        <p:nvPicPr>
          <p:cNvPr id="4" name="Picture 3" descr="A close-up of a greyscale image of a group of round white objects&#10;&#10;AI-generated content may be incorrect.">
            <a:extLst>
              <a:ext uri="{FF2B5EF4-FFF2-40B4-BE49-F238E27FC236}">
                <a16:creationId xmlns:a16="http://schemas.microsoft.com/office/drawing/2014/main" id="{61786552-DEF1-B462-2DA0-2A31DD4D6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5" y="3590699"/>
            <a:ext cx="2215385" cy="1800000"/>
          </a:xfrm>
          <a:prstGeom prst="rect">
            <a:avLst/>
          </a:prstGeom>
        </p:spPr>
      </p:pic>
      <p:pic>
        <p:nvPicPr>
          <p:cNvPr id="5" name="Picture 4" descr="A close-up of a microscope&#10;&#10;AI-generated content may be incorrect.">
            <a:extLst>
              <a:ext uri="{FF2B5EF4-FFF2-40B4-BE49-F238E27FC236}">
                <a16:creationId xmlns:a16="http://schemas.microsoft.com/office/drawing/2014/main" id="{4691CD07-6E86-C237-5CAE-BF351C512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1" y="1524000"/>
            <a:ext cx="2215382" cy="1800000"/>
          </a:xfrm>
          <a:prstGeom prst="rect">
            <a:avLst/>
          </a:prstGeom>
        </p:spPr>
      </p:pic>
      <p:pic>
        <p:nvPicPr>
          <p:cNvPr id="6" name="Picture 5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CCF1258F-8ECD-1CE3-9033-C1A375CD6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3219383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3905A-AD63-0967-7981-57A01847D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590699"/>
            <a:ext cx="3044933" cy="18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361E16-3A03-6DCD-F0F1-063A1E0CB1A3}"/>
              </a:ext>
            </a:extLst>
          </p:cNvPr>
          <p:cNvSpPr txBox="1"/>
          <p:nvPr/>
        </p:nvSpPr>
        <p:spPr>
          <a:xfrm>
            <a:off x="726915" y="109871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 err="1">
                <a:solidFill>
                  <a:schemeClr val="bg2"/>
                </a:solidFill>
              </a:rPr>
              <a:t>Alloy</a:t>
            </a:r>
            <a:r>
              <a:rPr lang="sv-SE" sz="1600" baseline="0" dirty="0">
                <a:solidFill>
                  <a:schemeClr val="bg2"/>
                </a:solidFill>
              </a:rPr>
              <a:t> 718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4AD98-8EA1-AC55-84D4-F3D58112635D}"/>
              </a:ext>
            </a:extLst>
          </p:cNvPr>
          <p:cNvSpPr txBox="1"/>
          <p:nvPr/>
        </p:nvSpPr>
        <p:spPr>
          <a:xfrm>
            <a:off x="694718" y="3279712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>
                <a:solidFill>
                  <a:schemeClr val="bg2"/>
                </a:solidFill>
              </a:rPr>
              <a:t>YSZ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5B13B-D0F5-22A9-ECD1-E705F407FD87}"/>
              </a:ext>
            </a:extLst>
          </p:cNvPr>
          <p:cNvSpPr txBox="1"/>
          <p:nvPr/>
        </p:nvSpPr>
        <p:spPr>
          <a:xfrm>
            <a:off x="228600" y="76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Materials and </a:t>
            </a:r>
            <a:r>
              <a:rPr lang="sv-SE" sz="2000" baseline="0" dirty="0" err="1">
                <a:solidFill>
                  <a:schemeClr val="bg2"/>
                </a:solidFill>
              </a:rPr>
              <a:t>Method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821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9E9C-5929-CBA7-08B6-0CEB957B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30B77A-4D32-3D53-1B93-31D951D148D8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E88FBAA-3ADD-8F85-DAA3-B5C1367D8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2" y="920033"/>
            <a:ext cx="11443184" cy="5328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7C79F-D96D-3C51-CB18-0D24C96AEB48}"/>
              </a:ext>
            </a:extLst>
          </p:cNvPr>
          <p:cNvSpPr txBox="1"/>
          <p:nvPr/>
        </p:nvSpPr>
        <p:spPr>
          <a:xfrm>
            <a:off x="228600" y="76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Effect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of</a:t>
            </a:r>
            <a:r>
              <a:rPr lang="sv-SE" sz="2000" baseline="0" dirty="0">
                <a:solidFill>
                  <a:schemeClr val="bg2"/>
                </a:solidFill>
              </a:rPr>
              <a:t> process parameters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91F9A-FB54-D7F1-D333-B84F3AFF563F}"/>
              </a:ext>
            </a:extLst>
          </p:cNvPr>
          <p:cNvSpPr txBox="1"/>
          <p:nvPr/>
        </p:nvSpPr>
        <p:spPr>
          <a:xfrm>
            <a:off x="202676" y="681221"/>
            <a:ext cx="411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 err="1">
                <a:solidFill>
                  <a:schemeClr val="bg1"/>
                </a:solidFill>
              </a:rPr>
              <a:t>Single</a:t>
            </a:r>
            <a:r>
              <a:rPr lang="sv-SE" sz="1600" baseline="0" dirty="0">
                <a:solidFill>
                  <a:schemeClr val="bg1"/>
                </a:solidFill>
              </a:rPr>
              <a:t> </a:t>
            </a:r>
            <a:r>
              <a:rPr lang="sv-SE" sz="1600" baseline="0" dirty="0" err="1">
                <a:solidFill>
                  <a:schemeClr val="bg1"/>
                </a:solidFill>
              </a:rPr>
              <a:t>track</a:t>
            </a:r>
            <a:r>
              <a:rPr lang="sv-SE" sz="1600" baseline="0" dirty="0">
                <a:solidFill>
                  <a:schemeClr val="bg1"/>
                </a:solidFill>
              </a:rPr>
              <a:t> depositions </a:t>
            </a:r>
          </a:p>
          <a:p>
            <a:r>
              <a:rPr lang="sv-SE" sz="1600" baseline="0" dirty="0">
                <a:solidFill>
                  <a:schemeClr val="bg2"/>
                </a:solidFill>
              </a:rPr>
              <a:t>	</a:t>
            </a:r>
            <a:r>
              <a:rPr lang="sv-SE" sz="1600" baseline="0" dirty="0" err="1">
                <a:solidFill>
                  <a:schemeClr val="bg2"/>
                </a:solidFill>
              </a:rPr>
              <a:t>Powder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feed</a:t>
            </a:r>
            <a:r>
              <a:rPr lang="sv-SE" sz="1600" baseline="0" dirty="0">
                <a:solidFill>
                  <a:schemeClr val="bg2"/>
                </a:solidFill>
              </a:rPr>
              <a:t> rate : 10 g/min</a:t>
            </a:r>
          </a:p>
          <a:p>
            <a:r>
              <a:rPr lang="sv-SE" sz="1600" baseline="0" dirty="0">
                <a:solidFill>
                  <a:schemeClr val="bg2"/>
                </a:solidFill>
              </a:rPr>
              <a:t>	Power and Speed : </a:t>
            </a:r>
            <a:r>
              <a:rPr lang="sv-SE" sz="1600" baseline="0" dirty="0" err="1">
                <a:solidFill>
                  <a:schemeClr val="bg2"/>
                </a:solidFill>
              </a:rPr>
              <a:t>Variable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7F060-1151-F337-F9C0-7E25E8F86B44}"/>
              </a:ext>
            </a:extLst>
          </p:cNvPr>
          <p:cNvSpPr txBox="1"/>
          <p:nvPr/>
        </p:nvSpPr>
        <p:spPr>
          <a:xfrm>
            <a:off x="8077200" y="5599413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 err="1">
                <a:solidFill>
                  <a:schemeClr val="bg2"/>
                </a:solidFill>
              </a:rPr>
              <a:t>Presence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surface</a:t>
            </a:r>
            <a:r>
              <a:rPr lang="sv-SE" sz="1600" baseline="0" dirty="0">
                <a:solidFill>
                  <a:schemeClr val="bg2"/>
                </a:solidFill>
              </a:rPr>
              <a:t> cracks </a:t>
            </a:r>
          </a:p>
        </p:txBody>
      </p:sp>
    </p:spTree>
    <p:extLst>
      <p:ext uri="{BB962C8B-B14F-4D97-AF65-F5344CB8AC3E}">
        <p14:creationId xmlns:p14="http://schemas.microsoft.com/office/powerpoint/2010/main" val="381013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946B-07E8-65FE-EC33-A414272B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416E14-3B04-FEDA-9241-93551C116D14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1A6B60-D462-DA64-171A-10387F28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914400"/>
            <a:ext cx="6440622" cy="4531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D0385-375B-6B3A-6238-237AFF84A9B3}"/>
              </a:ext>
            </a:extLst>
          </p:cNvPr>
          <p:cNvSpPr txBox="1"/>
          <p:nvPr/>
        </p:nvSpPr>
        <p:spPr>
          <a:xfrm>
            <a:off x="762000" y="56388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aseline="0" dirty="0">
                <a:solidFill>
                  <a:schemeClr val="bg2"/>
                </a:solidFill>
              </a:rPr>
              <a:t>No </a:t>
            </a:r>
            <a:r>
              <a:rPr lang="sv-SE" sz="1600" baseline="0" dirty="0" err="1">
                <a:solidFill>
                  <a:schemeClr val="bg2"/>
                </a:solidFill>
              </a:rPr>
              <a:t>intermixing</a:t>
            </a:r>
            <a:r>
              <a:rPr lang="sv-SE" sz="1600" baseline="0" dirty="0">
                <a:solidFill>
                  <a:schemeClr val="bg2"/>
                </a:solidFill>
              </a:rPr>
              <a:t> is </a:t>
            </a:r>
            <a:r>
              <a:rPr lang="sv-SE" sz="1600" baseline="0" dirty="0" err="1">
                <a:solidFill>
                  <a:schemeClr val="bg2"/>
                </a:solidFill>
              </a:rPr>
              <a:t>observed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DCBFA-35ED-3FDF-2F12-97CA358F5DF1}"/>
              </a:ext>
            </a:extLst>
          </p:cNvPr>
          <p:cNvSpPr txBox="1"/>
          <p:nvPr/>
        </p:nvSpPr>
        <p:spPr>
          <a:xfrm>
            <a:off x="228600" y="76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Effect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of</a:t>
            </a:r>
            <a:r>
              <a:rPr lang="sv-SE" sz="2000" baseline="0" dirty="0">
                <a:solidFill>
                  <a:schemeClr val="bg2"/>
                </a:solidFill>
              </a:rPr>
              <a:t> process parameters : </a:t>
            </a:r>
            <a:r>
              <a:rPr lang="sv-SE" sz="2000" baseline="0" dirty="0" err="1">
                <a:solidFill>
                  <a:schemeClr val="bg2"/>
                </a:solidFill>
              </a:rPr>
              <a:t>Bead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Geometry</a:t>
            </a:r>
            <a:endParaRPr lang="sv-SE" sz="20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FC493-71C2-C39A-6C77-45CB82DA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57FF82-A6B1-BA18-7B8D-C634CAA5EA86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CEFEC00-52A9-065D-D6D7-141CEAD21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98" y="2011103"/>
            <a:ext cx="3238901" cy="2791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0F1DA-5848-C010-4895-7B1AAE7F4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447800"/>
            <a:ext cx="7846380" cy="3775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1B222-FE97-FEB8-3531-81DEF3A777A4}"/>
              </a:ext>
            </a:extLst>
          </p:cNvPr>
          <p:cNvSpPr txBox="1"/>
          <p:nvPr/>
        </p:nvSpPr>
        <p:spPr>
          <a:xfrm>
            <a:off x="228600" y="762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Alloy</a:t>
            </a:r>
            <a:r>
              <a:rPr lang="sv-SE" sz="2000" baseline="0" dirty="0">
                <a:solidFill>
                  <a:schemeClr val="bg2"/>
                </a:solidFill>
              </a:rPr>
              <a:t> 718 – YSZ gradient depositions 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EA846-85A7-C151-EE72-4165EF7D940E}"/>
              </a:ext>
            </a:extLst>
          </p:cNvPr>
          <p:cNvSpPr txBox="1"/>
          <p:nvPr/>
        </p:nvSpPr>
        <p:spPr>
          <a:xfrm>
            <a:off x="4038600" y="914400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600" baseline="0" dirty="0">
                <a:solidFill>
                  <a:schemeClr val="bg2"/>
                </a:solidFill>
              </a:rPr>
              <a:t>Surface </a:t>
            </a:r>
            <a:r>
              <a:rPr lang="sv-SE" sz="1600" baseline="0" dirty="0" err="1">
                <a:solidFill>
                  <a:schemeClr val="bg2"/>
                </a:solidFill>
              </a:rPr>
              <a:t>morphology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of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single</a:t>
            </a:r>
            <a:r>
              <a:rPr lang="sv-SE" sz="1600" baseline="0" dirty="0">
                <a:solidFill>
                  <a:schemeClr val="bg2"/>
                </a:solidFill>
              </a:rPr>
              <a:t> </a:t>
            </a:r>
            <a:r>
              <a:rPr lang="sv-SE" sz="1600" baseline="0" dirty="0" err="1">
                <a:solidFill>
                  <a:schemeClr val="bg2"/>
                </a:solidFill>
              </a:rPr>
              <a:t>tracks</a:t>
            </a:r>
            <a:endParaRPr lang="sv-SE" sz="160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6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0D593-7588-B967-1CEF-6E9ED47E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F8EF6C-F8E7-2256-064E-5E783CA51BBD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DADD30-8A4B-7C18-0885-F28545B9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09000"/>
            <a:ext cx="7694772" cy="50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3715D-5C90-44B7-AE08-99912414D078}"/>
              </a:ext>
            </a:extLst>
          </p:cNvPr>
          <p:cNvSpPr txBox="1"/>
          <p:nvPr/>
        </p:nvSpPr>
        <p:spPr>
          <a:xfrm>
            <a:off x="228600" y="762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 err="1">
                <a:solidFill>
                  <a:schemeClr val="bg2"/>
                </a:solidFill>
              </a:rPr>
              <a:t>Alloy</a:t>
            </a:r>
            <a:r>
              <a:rPr lang="sv-SE" sz="2000" baseline="0" dirty="0">
                <a:solidFill>
                  <a:schemeClr val="bg2"/>
                </a:solidFill>
              </a:rPr>
              <a:t> 718 – YSZ gradient depositions : </a:t>
            </a:r>
            <a:r>
              <a:rPr lang="sv-SE" sz="2000" baseline="0" dirty="0" err="1">
                <a:solidFill>
                  <a:schemeClr val="bg2"/>
                </a:solidFill>
              </a:rPr>
              <a:t>Cross-section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geometry</a:t>
            </a:r>
            <a:endParaRPr lang="sv-SE" sz="2000" baseline="0" dirty="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4939E-35C7-3E4D-B245-A7AB062A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631" y="2133600"/>
            <a:ext cx="3680963" cy="21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C4337-7D4B-80B4-7C5D-AC72604A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FF9BDD-0EA0-C30C-B048-522660D53F42}"/>
              </a:ext>
            </a:extLst>
          </p:cNvPr>
          <p:cNvCxnSpPr>
            <a:cxnSpLocks/>
          </p:cNvCxnSpPr>
          <p:nvPr/>
        </p:nvCxnSpPr>
        <p:spPr bwMode="auto">
          <a:xfrm>
            <a:off x="156000" y="609600"/>
            <a:ext cx="1188000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92B23E3-6C11-C2FA-6D8F-56640106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62000"/>
            <a:ext cx="10153348" cy="5040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59C63F-113F-DE1A-64AD-57B76A79E7AC}"/>
              </a:ext>
            </a:extLst>
          </p:cNvPr>
          <p:cNvCxnSpPr>
            <a:cxnSpLocks/>
          </p:cNvCxnSpPr>
          <p:nvPr/>
        </p:nvCxnSpPr>
        <p:spPr bwMode="auto">
          <a:xfrm>
            <a:off x="599942" y="950698"/>
            <a:ext cx="0" cy="4724400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B4829-1299-A0D4-15DC-1B3198E7CD68}"/>
              </a:ext>
            </a:extLst>
          </p:cNvPr>
          <p:cNvSpPr txBox="1"/>
          <p:nvPr/>
        </p:nvSpPr>
        <p:spPr>
          <a:xfrm rot="16200000">
            <a:off x="-778686" y="2865808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200" baseline="0" dirty="0" err="1">
                <a:solidFill>
                  <a:schemeClr val="bg2"/>
                </a:solidFill>
              </a:rPr>
              <a:t>Increase</a:t>
            </a:r>
            <a:r>
              <a:rPr lang="sv-SE" sz="1200" baseline="0" dirty="0">
                <a:solidFill>
                  <a:schemeClr val="bg2"/>
                </a:solidFill>
              </a:rPr>
              <a:t> in YSZ </a:t>
            </a:r>
            <a:r>
              <a:rPr lang="sv-SE" sz="1200" baseline="0" dirty="0" err="1">
                <a:solidFill>
                  <a:schemeClr val="bg2"/>
                </a:solidFill>
              </a:rPr>
              <a:t>content</a:t>
            </a:r>
            <a:r>
              <a:rPr lang="sv-SE" sz="1200" baseline="0" dirty="0">
                <a:solidFill>
                  <a:schemeClr val="bg2"/>
                </a:solidFill>
              </a:rPr>
              <a:t> (</a:t>
            </a:r>
            <a:r>
              <a:rPr lang="sv-SE" sz="1200" baseline="0" dirty="0" err="1">
                <a:solidFill>
                  <a:schemeClr val="bg2"/>
                </a:solidFill>
              </a:rPr>
              <a:t>wt</a:t>
            </a:r>
            <a:r>
              <a:rPr lang="sv-SE" sz="1200" baseline="0" dirty="0">
                <a:solidFill>
                  <a:schemeClr val="bg2"/>
                </a:solidFill>
              </a:rPr>
              <a:t> 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11B95-A68D-22EF-3621-81F2C5DB9FE4}"/>
              </a:ext>
            </a:extLst>
          </p:cNvPr>
          <p:cNvSpPr txBox="1"/>
          <p:nvPr/>
        </p:nvSpPr>
        <p:spPr>
          <a:xfrm>
            <a:off x="656286" y="1569993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1400" baseline="0" dirty="0" err="1">
                <a:solidFill>
                  <a:schemeClr val="bg1"/>
                </a:solidFill>
              </a:rPr>
              <a:t>Exp</a:t>
            </a:r>
            <a:r>
              <a:rPr lang="sv-SE" sz="1400" baseline="0" dirty="0">
                <a:solidFill>
                  <a:schemeClr val="bg1"/>
                </a:solidFill>
              </a:rPr>
              <a:t> 2:</a:t>
            </a:r>
          </a:p>
          <a:p>
            <a:pPr>
              <a:buNone/>
            </a:pPr>
            <a:r>
              <a:rPr lang="sv-SE" sz="1400" baseline="0" dirty="0">
                <a:solidFill>
                  <a:schemeClr val="bg1"/>
                </a:solidFill>
              </a:rPr>
              <a:t>10 </a:t>
            </a:r>
            <a:r>
              <a:rPr lang="sv-SE" sz="1400" baseline="0" dirty="0" err="1">
                <a:solidFill>
                  <a:schemeClr val="bg1"/>
                </a:solidFill>
              </a:rPr>
              <a:t>wt</a:t>
            </a:r>
            <a:r>
              <a:rPr lang="sv-SE" sz="1400" baseline="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B9AFA-1A09-9635-AB9D-D4D1BDB78788}"/>
              </a:ext>
            </a:extLst>
          </p:cNvPr>
          <p:cNvSpPr txBox="1"/>
          <p:nvPr/>
        </p:nvSpPr>
        <p:spPr>
          <a:xfrm>
            <a:off x="667019" y="3275111"/>
            <a:ext cx="83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aseline="0" dirty="0" err="1">
                <a:solidFill>
                  <a:schemeClr val="bg1"/>
                </a:solidFill>
              </a:rPr>
              <a:t>Exp</a:t>
            </a:r>
            <a:r>
              <a:rPr lang="sv-SE" sz="1400" baseline="0" dirty="0">
                <a:solidFill>
                  <a:schemeClr val="bg1"/>
                </a:solidFill>
              </a:rPr>
              <a:t> 6:</a:t>
            </a:r>
          </a:p>
          <a:p>
            <a:pPr>
              <a:buNone/>
            </a:pPr>
            <a:r>
              <a:rPr lang="sv-SE" sz="1400" baseline="0" dirty="0">
                <a:solidFill>
                  <a:schemeClr val="bg1"/>
                </a:solidFill>
              </a:rPr>
              <a:t>50 </a:t>
            </a:r>
            <a:r>
              <a:rPr lang="sv-SE" sz="1400" baseline="0" dirty="0" err="1">
                <a:solidFill>
                  <a:schemeClr val="bg1"/>
                </a:solidFill>
              </a:rPr>
              <a:t>wt</a:t>
            </a:r>
            <a:r>
              <a:rPr lang="sv-SE" sz="1400" baseline="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D723F-263A-E985-581D-6D5D04F5E8ED}"/>
              </a:ext>
            </a:extLst>
          </p:cNvPr>
          <p:cNvSpPr txBox="1"/>
          <p:nvPr/>
        </p:nvSpPr>
        <p:spPr>
          <a:xfrm>
            <a:off x="599942" y="4909620"/>
            <a:ext cx="950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aseline="0" dirty="0" err="1">
                <a:solidFill>
                  <a:schemeClr val="bg1"/>
                </a:solidFill>
              </a:rPr>
              <a:t>Exp</a:t>
            </a:r>
            <a:r>
              <a:rPr lang="sv-SE" sz="1400" baseline="0" dirty="0">
                <a:solidFill>
                  <a:schemeClr val="bg1"/>
                </a:solidFill>
              </a:rPr>
              <a:t> 11:</a:t>
            </a:r>
          </a:p>
          <a:p>
            <a:pPr>
              <a:buNone/>
            </a:pPr>
            <a:r>
              <a:rPr lang="sv-SE" sz="1400" baseline="0" dirty="0">
                <a:solidFill>
                  <a:schemeClr val="bg1"/>
                </a:solidFill>
              </a:rPr>
              <a:t>100 </a:t>
            </a:r>
            <a:r>
              <a:rPr lang="sv-SE" sz="1400" baseline="0" dirty="0" err="1">
                <a:solidFill>
                  <a:schemeClr val="bg1"/>
                </a:solidFill>
              </a:rPr>
              <a:t>wt</a:t>
            </a:r>
            <a:r>
              <a:rPr lang="sv-SE" sz="1400" baseline="0" dirty="0">
                <a:solidFill>
                  <a:schemeClr val="bg1"/>
                </a:solidFill>
              </a:rPr>
              <a:t> 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5FCA1-6D6D-2BB7-D3F0-954BA32B7A9F}"/>
              </a:ext>
            </a:extLst>
          </p:cNvPr>
          <p:cNvSpPr txBox="1"/>
          <p:nvPr/>
        </p:nvSpPr>
        <p:spPr>
          <a:xfrm>
            <a:off x="228600" y="76200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v-SE" sz="2000" baseline="0" dirty="0">
                <a:solidFill>
                  <a:schemeClr val="bg2"/>
                </a:solidFill>
              </a:rPr>
              <a:t>Change in </a:t>
            </a:r>
            <a:r>
              <a:rPr lang="sv-SE" sz="2000" baseline="0" dirty="0" err="1">
                <a:solidFill>
                  <a:schemeClr val="bg2"/>
                </a:solidFill>
              </a:rPr>
              <a:t>composition</a:t>
            </a:r>
            <a:r>
              <a:rPr lang="sv-SE" sz="2000" baseline="0" dirty="0">
                <a:solidFill>
                  <a:schemeClr val="bg2"/>
                </a:solidFill>
              </a:rPr>
              <a:t> </a:t>
            </a:r>
            <a:r>
              <a:rPr lang="sv-SE" sz="2000" baseline="0" dirty="0" err="1">
                <a:solidFill>
                  <a:schemeClr val="bg2"/>
                </a:solidFill>
              </a:rPr>
              <a:t>with</a:t>
            </a:r>
            <a:r>
              <a:rPr lang="sv-SE" sz="2000" baseline="0" dirty="0">
                <a:solidFill>
                  <a:schemeClr val="bg2"/>
                </a:solidFill>
              </a:rPr>
              <a:t> YSZ </a:t>
            </a:r>
            <a:r>
              <a:rPr lang="sv-SE" sz="2000" baseline="0" dirty="0" err="1">
                <a:solidFill>
                  <a:schemeClr val="bg2"/>
                </a:solidFill>
              </a:rPr>
              <a:t>content</a:t>
            </a:r>
            <a:r>
              <a:rPr lang="sv-SE" sz="2000" baseline="0" dirty="0">
                <a:solidFill>
                  <a:schemeClr val="bg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11198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buNone/>
          <a:defRPr sz="1600" baseline="0" dirty="0" err="1" smtClean="0">
            <a:solidFill>
              <a:schemeClr val="bg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CC91780E500B4EACFA4FAD687D7AF4" ma:contentTypeVersion="11" ma:contentTypeDescription="Skapa ett nytt dokument." ma:contentTypeScope="" ma:versionID="d48f2c47b162e368537565e831316309">
  <xsd:schema xmlns:xsd="http://www.w3.org/2001/XMLSchema" xmlns:xs="http://www.w3.org/2001/XMLSchema" xmlns:p="http://schemas.microsoft.com/office/2006/metadata/properties" xmlns:ns2="0242e649-62b8-4a66-8874-980277e11dcd" xmlns:ns3="bd1a332b-5b1b-456d-a5d6-4aa0a52ceb46" targetNamespace="http://schemas.microsoft.com/office/2006/metadata/properties" ma:root="true" ma:fieldsID="d82ef5ae68b2c87e60badc27ff309eed" ns2:_="" ns3:_="">
    <xsd:import namespace="0242e649-62b8-4a66-8874-980277e11dcd"/>
    <xsd:import namespace="bd1a332b-5b1b-456d-a5d6-4aa0a52ceb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2e649-62b8-4a66-8874-980277e11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a332b-5b1b-456d-a5d6-4aa0a52ceb4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3715C9-C426-4E2B-8E7D-C3367DDAD784}"/>
</file>

<file path=customXml/itemProps2.xml><?xml version="1.0" encoding="utf-8"?>
<ds:datastoreItem xmlns:ds="http://schemas.openxmlformats.org/officeDocument/2006/customXml" ds:itemID="{7696824C-10BF-4577-B067-275B0D718FE6}"/>
</file>

<file path=customXml/itemProps3.xml><?xml version="1.0" encoding="utf-8"?>
<ds:datastoreItem xmlns:ds="http://schemas.openxmlformats.org/officeDocument/2006/customXml" ds:itemID="{DD12E15D-E5BB-4B17-9DCE-D8853BDF5F9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</TotalTime>
  <Words>651</Words>
  <Application>Microsoft Office PowerPoint</Application>
  <PresentationFormat>Widescreen</PresentationFormat>
  <Paragraphs>113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Times New Roman</vt:lpstr>
      <vt:lpstr>Default Design</vt:lpstr>
      <vt:lpstr>Development of YSZ – Alloy 718 Functional Graded Material using Laser Directed Energy Deposition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skendall</dc:creator>
  <cp:lastModifiedBy>Dilipkumar Choudary Ratnala (HV)</cp:lastModifiedBy>
  <cp:revision>131</cp:revision>
  <dcterms:created xsi:type="dcterms:W3CDTF">2002-07-09T18:53:13Z</dcterms:created>
  <dcterms:modified xsi:type="dcterms:W3CDTF">2025-05-27T12:01:49Z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0x0101007FCC91780E500B4EACFA4FAD687D7AF4</vt:lpwstr>
  </property>
</Properties>
</file>